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2"/>
  </p:notesMasterIdLst>
  <p:sldIdLst>
    <p:sldId id="256" r:id="rId2"/>
    <p:sldId id="257" r:id="rId3"/>
    <p:sldId id="258" r:id="rId4"/>
    <p:sldId id="263" r:id="rId5"/>
    <p:sldId id="259" r:id="rId6"/>
    <p:sldId id="280" r:id="rId7"/>
    <p:sldId id="260" r:id="rId8"/>
    <p:sldId id="261" r:id="rId9"/>
    <p:sldId id="262" r:id="rId10"/>
    <p:sldId id="264" r:id="rId11"/>
    <p:sldId id="265" r:id="rId12"/>
    <p:sldId id="266" r:id="rId13"/>
    <p:sldId id="267" r:id="rId14"/>
    <p:sldId id="268" r:id="rId15"/>
    <p:sldId id="269" r:id="rId16"/>
    <p:sldId id="270" r:id="rId17"/>
    <p:sldId id="271" r:id="rId18"/>
    <p:sldId id="274" r:id="rId19"/>
    <p:sldId id="277" r:id="rId20"/>
    <p:sldId id="279" r:id="rId21"/>
  </p:sldIdLst>
  <p:sldSz cx="12192000" cy="6858000"/>
  <p:notesSz cx="6858000" cy="9144000"/>
  <p:embeddedFontLst>
    <p:embeddedFont>
      <p:font typeface="Abril Fatface" panose="02000503000000020003" pitchFamily="2" charset="0"/>
      <p:regular r:id="rId23"/>
    </p:embeddedFont>
    <p:embeddedFont>
      <p:font typeface="Aldrich" panose="02000000000000000000" pitchFamily="2" charset="0"/>
      <p:regular r:id="rId24"/>
    </p:embeddedFont>
    <p:embeddedFont>
      <p:font typeface="Calibri" panose="020F0502020204030204" pitchFamily="34" charset="0"/>
      <p:regular r:id="rId25"/>
      <p:bold r:id="rId26"/>
      <p:italic r:id="rId27"/>
      <p:boldItalic r:id="rId28"/>
    </p:embeddedFont>
    <p:embeddedFont>
      <p:font typeface="Cascadia Code" panose="020B0609020000020004" pitchFamily="49" charset="0"/>
      <p:regular r:id="rId29"/>
      <p:bold r:id="rId30"/>
      <p:italic r:id="rId31"/>
      <p:boldItalic r:id="rId32"/>
    </p:embeddedFont>
    <p:embeddedFont>
      <p:font typeface="Consolas" panose="020B0609020204030204" pitchFamily="49" charset="0"/>
      <p:regular r:id="rId33"/>
      <p:bold r:id="rId34"/>
      <p:italic r:id="rId35"/>
      <p:boldItalic r:id="rId36"/>
    </p:embeddedFont>
    <p:embeddedFont>
      <p:font typeface="Griffy" panose="020B0604020202020204" charset="0"/>
      <p:regular r:id="rId37"/>
    </p:embeddedFont>
    <p:embeddedFont>
      <p:font typeface="Roboto" panose="02000000000000000000" pitchFamily="2" charset="0"/>
      <p:regular r:id="rId38"/>
      <p:bold r:id="rId39"/>
      <p:italic r:id="rId40"/>
      <p:boldItalic r:id="rId41"/>
    </p:embeddedFont>
    <p:embeddedFont>
      <p:font typeface="Roboto Mono" panose="00000009000000000000" pitchFamily="49" charset="0"/>
      <p:regular r:id="rId42"/>
      <p:bold r:id="rId43"/>
      <p:italic r:id="rId44"/>
      <p:boldItalic r:id="rId45"/>
    </p:embeddedFont>
    <p:embeddedFont>
      <p:font typeface="Roboto Mono SemiBold" panose="020B060402020202020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C279"/>
    <a:srgbClr val="1859FF"/>
    <a:srgbClr val="2CB2FF"/>
    <a:srgbClr val="2AAEFF"/>
    <a:srgbClr val="E6E8EA"/>
    <a:srgbClr val="989898"/>
    <a:srgbClr val="EFEFEF"/>
    <a:srgbClr val="2599FF"/>
    <a:srgbClr val="69A9FF"/>
    <a:srgbClr val="4979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081" autoAdjust="0"/>
  </p:normalViewPr>
  <p:slideViewPr>
    <p:cSldViewPr snapToGrid="0">
      <p:cViewPr varScale="1">
        <p:scale>
          <a:sx n="92" d="100"/>
          <a:sy n="92" d="100"/>
        </p:scale>
        <p:origin x="456" y="72"/>
      </p:cViewPr>
      <p:guideLst>
        <p:guide orient="horz" pos="2160"/>
        <p:guide pos="3840"/>
      </p:guideLst>
    </p:cSldViewPr>
  </p:slideViewPr>
  <p:notesTextViewPr>
    <p:cViewPr>
      <p:scale>
        <a:sx n="1" d="1"/>
        <a:sy n="1" d="1"/>
      </p:scale>
      <p:origin x="0" y="0"/>
    </p:cViewPr>
  </p:notesTextViewPr>
  <p:notesViewPr>
    <p:cSldViewPr snapToGrid="0">
      <p:cViewPr varScale="1">
        <p:scale>
          <a:sx n="87" d="100"/>
          <a:sy n="87" d="100"/>
        </p:scale>
        <p:origin x="2970"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font" Target="fonts/font25.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font" Target="fonts/font26.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font" Target="fonts/font24.fntdata"/><Relationship Id="rId20" Type="http://schemas.openxmlformats.org/officeDocument/2006/relationships/slide" Target="slides/slide19.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font" Target="fonts/font27.fntdata"/></Relationships>
</file>

<file path=ppt/media/image1.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11c3728c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111c3728c19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a073618e60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a073618e6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073618e6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a073618e60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Event-driven (</a:t>
            </a:r>
            <a:r>
              <a:rPr lang="en-US" dirty="0" err="1"/>
              <a:t>ie</a:t>
            </a:r>
            <a:r>
              <a:rPr lang="en-US" dirty="0"/>
              <a:t> I’m a speaker – I love coming out to conferences to talk about stuff I’ve learned, and connect with the community)</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a073618e60_0_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7377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768267"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04004"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184"/>
        <p:cNvGrpSpPr/>
        <p:nvPr/>
      </p:nvGrpSpPr>
      <p:grpSpPr>
        <a:xfrm>
          <a:off x="0" y="0"/>
          <a:ext cx="0" cy="0"/>
          <a:chOff x="0" y="0"/>
          <a:chExt cx="0" cy="0"/>
        </a:xfrm>
      </p:grpSpPr>
      <p:sp>
        <p:nvSpPr>
          <p:cNvPr id="185" name="Google Shape;185;p11"/>
          <p:cNvSpPr/>
          <p:nvPr/>
        </p:nvSpPr>
        <p:spPr>
          <a:xfrm>
            <a:off x="666000" y="1518625"/>
            <a:ext cx="10932600" cy="46206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86" name="Google Shape;186;p11"/>
          <p:cNvGrpSpPr/>
          <p:nvPr/>
        </p:nvGrpSpPr>
        <p:grpSpPr>
          <a:xfrm>
            <a:off x="819246" y="1628734"/>
            <a:ext cx="635280" cy="147600"/>
            <a:chOff x="2147366" y="4139382"/>
            <a:chExt cx="635280" cy="147600"/>
          </a:xfrm>
        </p:grpSpPr>
        <p:sp>
          <p:nvSpPr>
            <p:cNvPr id="187" name="Google Shape;187;p11"/>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1"/>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1"/>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90" name="Google Shape;190;p11"/>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1" name="Google Shape;191;p11"/>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2" name="Google Shape;192;p11"/>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3" name="Google Shape;193;p11"/>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94" name="Google Shape;194;p11"/>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5" name="Google Shape;195;p11"/>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6" name="Google Shape;196;p11"/>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232"/>
        <p:cNvGrpSpPr/>
        <p:nvPr/>
      </p:nvGrpSpPr>
      <p:grpSpPr>
        <a:xfrm>
          <a:off x="0" y="0"/>
          <a:ext cx="0" cy="0"/>
          <a:chOff x="0" y="0"/>
          <a:chExt cx="0" cy="0"/>
        </a:xfrm>
      </p:grpSpPr>
      <p:sp>
        <p:nvSpPr>
          <p:cNvPr id="233" name="Google Shape;233;p14"/>
          <p:cNvSpPr/>
          <p:nvPr/>
        </p:nvSpPr>
        <p:spPr>
          <a:xfrm>
            <a:off x="8287500" y="232880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34" name="Google Shape;234;p14"/>
          <p:cNvGrpSpPr/>
          <p:nvPr/>
        </p:nvGrpSpPr>
        <p:grpSpPr>
          <a:xfrm>
            <a:off x="8429771" y="2458834"/>
            <a:ext cx="635280" cy="147600"/>
            <a:chOff x="2147366" y="4139382"/>
            <a:chExt cx="635280" cy="147600"/>
          </a:xfrm>
        </p:grpSpPr>
        <p:sp>
          <p:nvSpPr>
            <p:cNvPr id="235" name="Google Shape;235;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6" name="Google Shape;236;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7" name="Google Shape;237;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38" name="Google Shape;238;p14"/>
          <p:cNvSpPr/>
          <p:nvPr/>
        </p:nvSpPr>
        <p:spPr>
          <a:xfrm>
            <a:off x="4381350" y="1762275"/>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9" name="Google Shape;239;p14"/>
          <p:cNvSpPr/>
          <p:nvPr/>
        </p:nvSpPr>
        <p:spPr>
          <a:xfrm>
            <a:off x="4381350" y="1762275"/>
            <a:ext cx="34293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240" name="Google Shape;240;p14"/>
          <p:cNvGrpSpPr/>
          <p:nvPr/>
        </p:nvGrpSpPr>
        <p:grpSpPr>
          <a:xfrm>
            <a:off x="4523621" y="1892309"/>
            <a:ext cx="635280" cy="147600"/>
            <a:chOff x="2147366" y="4139382"/>
            <a:chExt cx="635280" cy="147600"/>
          </a:xfrm>
        </p:grpSpPr>
        <p:sp>
          <p:nvSpPr>
            <p:cNvPr id="241" name="Google Shape;241;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2" name="Google Shape;242;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3" name="Google Shape;243;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4" name="Google Shape;244;p14"/>
          <p:cNvSpPr/>
          <p:nvPr/>
        </p:nvSpPr>
        <p:spPr>
          <a:xfrm>
            <a:off x="475200" y="230085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45" name="Google Shape;245;p14"/>
          <p:cNvGrpSpPr/>
          <p:nvPr/>
        </p:nvGrpSpPr>
        <p:grpSpPr>
          <a:xfrm>
            <a:off x="617471" y="2430884"/>
            <a:ext cx="635280" cy="147600"/>
            <a:chOff x="2147366" y="4139382"/>
            <a:chExt cx="635280" cy="147600"/>
          </a:xfrm>
        </p:grpSpPr>
        <p:sp>
          <p:nvSpPr>
            <p:cNvPr id="246" name="Google Shape;246;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7" name="Google Shape;247;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8" name="Google Shape;248;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9" name="Google Shape;249;p14"/>
          <p:cNvSpPr txBox="1">
            <a:spLocks noGrp="1"/>
          </p:cNvSpPr>
          <p:nvPr>
            <p:ph type="title" hasCustomPrompt="1"/>
          </p:nvPr>
        </p:nvSpPr>
        <p:spPr>
          <a:xfrm>
            <a:off x="715025"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0" name="Google Shape;250;p14"/>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251" name="Google Shape;251;p14"/>
          <p:cNvSpPr txBox="1">
            <a:spLocks noGrp="1"/>
          </p:cNvSpPr>
          <p:nvPr>
            <p:ph type="title" idx="3" hasCustomPrompt="1"/>
          </p:nvPr>
        </p:nvSpPr>
        <p:spPr>
          <a:xfrm>
            <a:off x="4598239" y="2465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2" name="Google Shape;252;p14"/>
          <p:cNvSpPr txBox="1">
            <a:spLocks noGrp="1"/>
          </p:cNvSpPr>
          <p:nvPr>
            <p:ph type="title" idx="4" hasCustomPrompt="1"/>
          </p:nvPr>
        </p:nvSpPr>
        <p:spPr>
          <a:xfrm>
            <a:off x="8481454"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3" name="Google Shape;253;p14"/>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254" name="Google Shape;254;p14"/>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255" name="Google Shape;255;p14"/>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256"/>
        <p:cNvGrpSpPr/>
        <p:nvPr/>
      </p:nvGrpSpPr>
      <p:grpSpPr>
        <a:xfrm>
          <a:off x="0" y="0"/>
          <a:ext cx="0" cy="0"/>
          <a:chOff x="0" y="0"/>
          <a:chExt cx="0" cy="0"/>
        </a:xfrm>
      </p:grpSpPr>
      <p:sp>
        <p:nvSpPr>
          <p:cNvPr id="257" name="Google Shape;257;p15"/>
          <p:cNvSpPr/>
          <p:nvPr/>
        </p:nvSpPr>
        <p:spPr>
          <a:xfrm>
            <a:off x="637675" y="1652150"/>
            <a:ext cx="10994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58" name="Google Shape;258;p15"/>
          <p:cNvGrpSpPr/>
          <p:nvPr/>
        </p:nvGrpSpPr>
        <p:grpSpPr>
          <a:xfrm>
            <a:off x="790921" y="1762259"/>
            <a:ext cx="635280" cy="147600"/>
            <a:chOff x="2147366" y="4139382"/>
            <a:chExt cx="635280" cy="147600"/>
          </a:xfrm>
        </p:grpSpPr>
        <p:sp>
          <p:nvSpPr>
            <p:cNvPr id="259" name="Google Shape;259;p1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0" name="Google Shape;260;p1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1" name="Google Shape;261;p1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62" name="Google Shape;262;p15"/>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3" name="Google Shape;263;p15"/>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4" name="Google Shape;264;p15"/>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5" name="Google Shape;265;p15"/>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6" name="Google Shape;266;p15"/>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7" name="Google Shape;267;p15"/>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8" name="Google Shape;268;p15"/>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69" name="Google Shape;269;p15"/>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70" name="Google Shape;270;p15"/>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1" name="Google Shape;271;p15"/>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2" name="Google Shape;272;p15"/>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3" name="Google Shape;273;p15"/>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4" name="Google Shape;274;p15"/>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293"/>
        <p:cNvGrpSpPr/>
        <p:nvPr/>
      </p:nvGrpSpPr>
      <p:grpSpPr>
        <a:xfrm>
          <a:off x="0" y="0"/>
          <a:ext cx="0" cy="0"/>
          <a:chOff x="0" y="0"/>
          <a:chExt cx="0" cy="0"/>
        </a:xfrm>
      </p:grpSpPr>
      <p:sp>
        <p:nvSpPr>
          <p:cNvPr id="294" name="Google Shape;294;p17"/>
          <p:cNvSpPr/>
          <p:nvPr/>
        </p:nvSpPr>
        <p:spPr>
          <a:xfrm>
            <a:off x="9755550"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95" name="Google Shape;295;p17"/>
          <p:cNvGrpSpPr/>
          <p:nvPr/>
        </p:nvGrpSpPr>
        <p:grpSpPr>
          <a:xfrm>
            <a:off x="9896946" y="2147659"/>
            <a:ext cx="635280" cy="147600"/>
            <a:chOff x="2147366" y="4139382"/>
            <a:chExt cx="635280" cy="147600"/>
          </a:xfrm>
        </p:grpSpPr>
        <p:sp>
          <p:nvSpPr>
            <p:cNvPr id="296" name="Google Shape;29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7" name="Google Shape;29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8" name="Google Shape;29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99" name="Google Shape;299;p17"/>
          <p:cNvGrpSpPr/>
          <p:nvPr/>
        </p:nvGrpSpPr>
        <p:grpSpPr>
          <a:xfrm>
            <a:off x="7372797" y="2017625"/>
            <a:ext cx="2211900" cy="3594900"/>
            <a:chOff x="7395788" y="2017625"/>
            <a:chExt cx="2211900" cy="3594900"/>
          </a:xfrm>
        </p:grpSpPr>
        <p:sp>
          <p:nvSpPr>
            <p:cNvPr id="300" name="Google Shape;300;p17"/>
            <p:cNvSpPr/>
            <p:nvPr/>
          </p:nvSpPr>
          <p:spPr>
            <a:xfrm>
              <a:off x="739578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1" name="Google Shape;301;p17"/>
            <p:cNvSpPr/>
            <p:nvPr/>
          </p:nvSpPr>
          <p:spPr>
            <a:xfrm>
              <a:off x="7395788"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02" name="Google Shape;302;p17"/>
          <p:cNvSpPr/>
          <p:nvPr/>
        </p:nvSpPr>
        <p:spPr>
          <a:xfrm>
            <a:off x="4990044"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03" name="Google Shape;303;p17"/>
          <p:cNvGrpSpPr/>
          <p:nvPr/>
        </p:nvGrpSpPr>
        <p:grpSpPr>
          <a:xfrm>
            <a:off x="7496046" y="2131234"/>
            <a:ext cx="635280" cy="147600"/>
            <a:chOff x="2147366" y="4139382"/>
            <a:chExt cx="635280" cy="147600"/>
          </a:xfrm>
        </p:grpSpPr>
        <p:sp>
          <p:nvSpPr>
            <p:cNvPr id="304" name="Google Shape;304;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5" name="Google Shape;305;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6" name="Google Shape;306;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07" name="Google Shape;307;p17"/>
          <p:cNvGrpSpPr/>
          <p:nvPr/>
        </p:nvGrpSpPr>
        <p:grpSpPr>
          <a:xfrm>
            <a:off x="5131446" y="2147659"/>
            <a:ext cx="635280" cy="147600"/>
            <a:chOff x="2147366" y="4139382"/>
            <a:chExt cx="635280" cy="147600"/>
          </a:xfrm>
        </p:grpSpPr>
        <p:sp>
          <p:nvSpPr>
            <p:cNvPr id="308" name="Google Shape;308;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9" name="Google Shape;309;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0" name="Google Shape;310;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1" name="Google Shape;311;p17"/>
          <p:cNvGrpSpPr/>
          <p:nvPr/>
        </p:nvGrpSpPr>
        <p:grpSpPr>
          <a:xfrm>
            <a:off x="2607291" y="2017625"/>
            <a:ext cx="2211900" cy="3594900"/>
            <a:chOff x="2630275" y="2017625"/>
            <a:chExt cx="2211900" cy="3594900"/>
          </a:xfrm>
        </p:grpSpPr>
        <p:sp>
          <p:nvSpPr>
            <p:cNvPr id="312" name="Google Shape;312;p17"/>
            <p:cNvSpPr/>
            <p:nvPr/>
          </p:nvSpPr>
          <p:spPr>
            <a:xfrm>
              <a:off x="2630275"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3" name="Google Shape;313;p17"/>
            <p:cNvSpPr/>
            <p:nvPr/>
          </p:nvSpPr>
          <p:spPr>
            <a:xfrm>
              <a:off x="2630275"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14" name="Google Shape;314;p17"/>
          <p:cNvSpPr/>
          <p:nvPr/>
        </p:nvSpPr>
        <p:spPr>
          <a:xfrm>
            <a:off x="22453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15" name="Google Shape;315;p17"/>
          <p:cNvGrpSpPr/>
          <p:nvPr/>
        </p:nvGrpSpPr>
        <p:grpSpPr>
          <a:xfrm>
            <a:off x="2730533" y="2131234"/>
            <a:ext cx="635280" cy="147600"/>
            <a:chOff x="2147366" y="4139382"/>
            <a:chExt cx="635280" cy="147600"/>
          </a:xfrm>
        </p:grpSpPr>
        <p:sp>
          <p:nvSpPr>
            <p:cNvPr id="316" name="Google Shape;31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7" name="Google Shape;31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8" name="Google Shape;31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9" name="Google Shape;319;p17"/>
          <p:cNvGrpSpPr/>
          <p:nvPr/>
        </p:nvGrpSpPr>
        <p:grpSpPr>
          <a:xfrm>
            <a:off x="365933" y="2147659"/>
            <a:ext cx="635280" cy="147600"/>
            <a:chOff x="2147366" y="4139382"/>
            <a:chExt cx="635280" cy="147600"/>
          </a:xfrm>
        </p:grpSpPr>
        <p:sp>
          <p:nvSpPr>
            <p:cNvPr id="320" name="Google Shape;320;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1" name="Google Shape;321;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2" name="Google Shape;322;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23" name="Google Shape;323;p17"/>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4" name="Google Shape;324;p17"/>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5" name="Google Shape;325;p17"/>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3"/>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6" name="Google Shape;326;p17"/>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7" name="Google Shape;327;p17"/>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8" name="Google Shape;328;p17"/>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29" name="Google Shape;329;p17"/>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30" name="Google Shape;330;p17"/>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1" name="Google Shape;331;p17"/>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2" name="Google Shape;332;p17"/>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3" name="Google Shape;333;p17"/>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350"/>
        <p:cNvGrpSpPr/>
        <p:nvPr/>
      </p:nvGrpSpPr>
      <p:grpSpPr>
        <a:xfrm>
          <a:off x="0" y="0"/>
          <a:ext cx="0" cy="0"/>
          <a:chOff x="0" y="0"/>
          <a:chExt cx="0" cy="0"/>
        </a:xfrm>
      </p:grpSpPr>
      <p:sp>
        <p:nvSpPr>
          <p:cNvPr id="351" name="Google Shape;351;p20"/>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2" name="Google Shape;352;p20"/>
          <p:cNvGrpSpPr/>
          <p:nvPr/>
        </p:nvGrpSpPr>
        <p:grpSpPr>
          <a:xfrm>
            <a:off x="1272396" y="1199859"/>
            <a:ext cx="635280" cy="147600"/>
            <a:chOff x="2147366" y="4139382"/>
            <a:chExt cx="635280" cy="147600"/>
          </a:xfrm>
        </p:grpSpPr>
        <p:sp>
          <p:nvSpPr>
            <p:cNvPr id="353" name="Google Shape;353;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4" name="Google Shape;354;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5" name="Google Shape;355;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56" name="Google Shape;356;p20"/>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7" name="Google Shape;357;p20"/>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8" name="Google Shape;358;p20"/>
          <p:cNvGrpSpPr/>
          <p:nvPr/>
        </p:nvGrpSpPr>
        <p:grpSpPr>
          <a:xfrm>
            <a:off x="7242946" y="2331434"/>
            <a:ext cx="635280" cy="147600"/>
            <a:chOff x="2147366" y="4139382"/>
            <a:chExt cx="635280" cy="147600"/>
          </a:xfrm>
        </p:grpSpPr>
        <p:sp>
          <p:nvSpPr>
            <p:cNvPr id="359" name="Google Shape;359;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0" name="Google Shape;360;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1" name="Google Shape;361;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62" name="Google Shape;362;p20"/>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63" name="Google Shape;363;p20"/>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lvl1pPr marL="0" marR="0" lvl="0" indent="0" algn="l" rtl="0">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364" name="Google Shape;364;p20"/>
          <p:cNvSpPr txBox="1">
            <a:spLocks noGrp="1"/>
          </p:cNvSpPr>
          <p:nvPr>
            <p:ph type="body" idx="2"/>
          </p:nvPr>
        </p:nvSpPr>
        <p:spPr>
          <a:xfrm>
            <a:off x="7372700" y="3014400"/>
            <a:ext cx="3167700" cy="1068300"/>
          </a:xfrm>
          <a:prstGeom prst="rect">
            <a:avLst/>
          </a:prstGeom>
        </p:spPr>
        <p:txBody>
          <a:bodyPr spcFirstLastPara="1" wrap="square" lIns="121900" tIns="121900" rIns="121900" bIns="121900"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a:lvl2pPr>
            <a:lvl3pPr marL="1371600" lvl="2" indent="-342900">
              <a:lnSpc>
                <a:spcPct val="100000"/>
              </a:lnSpc>
              <a:spcBef>
                <a:spcPts val="0"/>
              </a:spcBef>
              <a:spcAft>
                <a:spcPts val="0"/>
              </a:spcAft>
              <a:buSzPts val="1800"/>
              <a:buChar char="■"/>
              <a:defRPr/>
            </a:lvl3pPr>
            <a:lvl4pPr marL="1828800" lvl="3" indent="-342900">
              <a:lnSpc>
                <a:spcPct val="100000"/>
              </a:lnSpc>
              <a:spcBef>
                <a:spcPts val="0"/>
              </a:spcBef>
              <a:spcAft>
                <a:spcPts val="0"/>
              </a:spcAft>
              <a:buSzPts val="1800"/>
              <a:buChar char="●"/>
              <a:defRPr/>
            </a:lvl4pPr>
            <a:lvl5pPr marL="2286000" lvl="4" indent="-342900">
              <a:lnSpc>
                <a:spcPct val="100000"/>
              </a:lnSpc>
              <a:spcBef>
                <a:spcPts val="0"/>
              </a:spcBef>
              <a:spcAft>
                <a:spcPts val="0"/>
              </a:spcAft>
              <a:buSzPts val="1800"/>
              <a:buChar char="○"/>
              <a:defRPr/>
            </a:lvl5pPr>
            <a:lvl6pPr marL="2743200" lvl="5" indent="-342900">
              <a:lnSpc>
                <a:spcPct val="100000"/>
              </a:lnSpc>
              <a:spcBef>
                <a:spcPts val="0"/>
              </a:spcBef>
              <a:spcAft>
                <a:spcPts val="0"/>
              </a:spcAft>
              <a:buSzPts val="1800"/>
              <a:buChar char="■"/>
              <a:defRPr/>
            </a:lvl6pPr>
            <a:lvl7pPr marL="3200400" lvl="6" indent="-342900">
              <a:lnSpc>
                <a:spcPct val="100000"/>
              </a:lnSpc>
              <a:spcBef>
                <a:spcPts val="0"/>
              </a:spcBef>
              <a:spcAft>
                <a:spcPts val="0"/>
              </a:spcAft>
              <a:buSzPts val="1800"/>
              <a:buChar char="●"/>
              <a:defRPr/>
            </a:lvl7pPr>
            <a:lvl8pPr marL="3657600" lvl="7" indent="-342900">
              <a:lnSpc>
                <a:spcPct val="100000"/>
              </a:lnSpc>
              <a:spcBef>
                <a:spcPts val="0"/>
              </a:spcBef>
              <a:spcAft>
                <a:spcPts val="0"/>
              </a:spcAft>
              <a:buSzPts val="1800"/>
              <a:buChar char="○"/>
              <a:defRPr/>
            </a:lvl8pPr>
            <a:lvl9pPr marL="4114800" lvl="8" indent="-342900">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67"/>
        <p:cNvGrpSpPr/>
        <p:nvPr/>
      </p:nvGrpSpPr>
      <p:grpSpPr>
        <a:xfrm>
          <a:off x="0" y="0"/>
          <a:ext cx="0" cy="0"/>
          <a:chOff x="0" y="0"/>
          <a:chExt cx="0" cy="0"/>
        </a:xfrm>
      </p:grpSpPr>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userDrawn="1">
  <p:cSld name="CUSTOM_2">
    <p:spTree>
      <p:nvGrpSpPr>
        <p:cNvPr id="1" name="Shape 81"/>
        <p:cNvGrpSpPr/>
        <p:nvPr/>
      </p:nvGrpSpPr>
      <p:grpSpPr>
        <a:xfrm>
          <a:off x="0" y="0"/>
          <a:ext cx="0" cy="0"/>
          <a:chOff x="0" y="0"/>
          <a:chExt cx="0" cy="0"/>
        </a:xfrm>
      </p:grpSpPr>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162"/>
        <p:cNvGrpSpPr/>
        <p:nvPr/>
      </p:nvGrpSpPr>
      <p:grpSpPr>
        <a:xfrm>
          <a:off x="0" y="0"/>
          <a:ext cx="0" cy="0"/>
          <a:chOff x="0" y="0"/>
          <a:chExt cx="0" cy="0"/>
        </a:xfrm>
      </p:grpSpPr>
      <p:sp>
        <p:nvSpPr>
          <p:cNvPr id="163" name="Google Shape;163;p9"/>
          <p:cNvSpPr/>
          <p:nvPr/>
        </p:nvSpPr>
        <p:spPr>
          <a:xfrm>
            <a:off x="6660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64" name="Google Shape;164;p9"/>
          <p:cNvGrpSpPr/>
          <p:nvPr/>
        </p:nvGrpSpPr>
        <p:grpSpPr>
          <a:xfrm>
            <a:off x="819246" y="714334"/>
            <a:ext cx="635280" cy="147600"/>
            <a:chOff x="2147366" y="4139382"/>
            <a:chExt cx="635280" cy="147600"/>
          </a:xfrm>
        </p:grpSpPr>
        <p:sp>
          <p:nvSpPr>
            <p:cNvPr id="165" name="Google Shape;165;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6" name="Google Shape;166;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7" name="Google Shape;167;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168" name="Google Shape;168;p9"/>
          <p:cNvGrpSpPr/>
          <p:nvPr/>
        </p:nvGrpSpPr>
        <p:grpSpPr>
          <a:xfrm>
            <a:off x="8189023" y="5500363"/>
            <a:ext cx="3707096" cy="1137015"/>
            <a:chOff x="2176863" y="4518413"/>
            <a:chExt cx="5362500" cy="1301975"/>
          </a:xfrm>
        </p:grpSpPr>
        <p:sp>
          <p:nvSpPr>
            <p:cNvPr id="169" name="Google Shape;169;p9"/>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0" name="Google Shape;170;p9"/>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171" name="Google Shape;171;p9"/>
          <p:cNvGrpSpPr/>
          <p:nvPr/>
        </p:nvGrpSpPr>
        <p:grpSpPr>
          <a:xfrm>
            <a:off x="8324759" y="5610447"/>
            <a:ext cx="635280" cy="147600"/>
            <a:chOff x="2147366" y="4139382"/>
            <a:chExt cx="635280" cy="147600"/>
          </a:xfrm>
        </p:grpSpPr>
        <p:sp>
          <p:nvSpPr>
            <p:cNvPr id="172" name="Google Shape;172;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3" name="Google Shape;173;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4" name="Google Shape;174;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75" name="Google Shape;175;p9"/>
          <p:cNvSpPr txBox="1">
            <a:spLocks noGrp="1"/>
          </p:cNvSpPr>
          <p:nvPr>
            <p:ph type="title"/>
          </p:nvPr>
        </p:nvSpPr>
        <p:spPr>
          <a:xfrm>
            <a:off x="819250" y="1873525"/>
            <a:ext cx="106068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76" name="Google Shape;176;p9"/>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lvl1pPr lvl="0" algn="r" rtl="0">
              <a:lnSpc>
                <a:spcPct val="100000"/>
              </a:lnSpc>
              <a:spcBef>
                <a:spcPts val="0"/>
              </a:spcBef>
              <a:spcAft>
                <a:spcPts val="0"/>
              </a:spcAft>
              <a:buSzPts val="1800"/>
              <a:buNone/>
              <a:defRPr/>
            </a:lvl1pPr>
            <a:lvl2pPr lvl="1" algn="r" rtl="0">
              <a:lnSpc>
                <a:spcPct val="100000"/>
              </a:lnSpc>
              <a:spcBef>
                <a:spcPts val="0"/>
              </a:spcBef>
              <a:spcAft>
                <a:spcPts val="0"/>
              </a:spcAft>
              <a:buSzPts val="1800"/>
              <a:buNone/>
              <a:defRPr/>
            </a:lvl2pPr>
            <a:lvl3pPr lvl="2" algn="r" rtl="0">
              <a:lnSpc>
                <a:spcPct val="100000"/>
              </a:lnSpc>
              <a:spcBef>
                <a:spcPts val="0"/>
              </a:spcBef>
              <a:spcAft>
                <a:spcPts val="0"/>
              </a:spcAft>
              <a:buSzPts val="1800"/>
              <a:buNone/>
              <a:defRPr/>
            </a:lvl3pPr>
            <a:lvl4pPr lvl="3" algn="r" rtl="0">
              <a:lnSpc>
                <a:spcPct val="100000"/>
              </a:lnSpc>
              <a:spcBef>
                <a:spcPts val="0"/>
              </a:spcBef>
              <a:spcAft>
                <a:spcPts val="0"/>
              </a:spcAft>
              <a:buSzPts val="1800"/>
              <a:buNone/>
              <a:defRPr/>
            </a:lvl4pPr>
            <a:lvl5pPr lvl="4" algn="r" rtl="0">
              <a:lnSpc>
                <a:spcPct val="100000"/>
              </a:lnSpc>
              <a:spcBef>
                <a:spcPts val="0"/>
              </a:spcBef>
              <a:spcAft>
                <a:spcPts val="0"/>
              </a:spcAft>
              <a:buSzPts val="1800"/>
              <a:buNone/>
              <a:defRPr/>
            </a:lvl5pPr>
            <a:lvl6pPr lvl="5" algn="r" rtl="0">
              <a:lnSpc>
                <a:spcPct val="100000"/>
              </a:lnSpc>
              <a:spcBef>
                <a:spcPts val="0"/>
              </a:spcBef>
              <a:spcAft>
                <a:spcPts val="0"/>
              </a:spcAft>
              <a:buSzPts val="1800"/>
              <a:buNone/>
              <a:defRPr/>
            </a:lvl6pPr>
            <a:lvl7pPr lvl="6" algn="r" rtl="0">
              <a:lnSpc>
                <a:spcPct val="100000"/>
              </a:lnSpc>
              <a:spcBef>
                <a:spcPts val="0"/>
              </a:spcBef>
              <a:spcAft>
                <a:spcPts val="0"/>
              </a:spcAft>
              <a:buSzPts val="1800"/>
              <a:buNone/>
              <a:defRPr/>
            </a:lvl7pPr>
            <a:lvl8pPr lvl="7" algn="r" rtl="0">
              <a:lnSpc>
                <a:spcPct val="100000"/>
              </a:lnSpc>
              <a:spcBef>
                <a:spcPts val="0"/>
              </a:spcBef>
              <a:spcAft>
                <a:spcPts val="0"/>
              </a:spcAft>
              <a:buSzPts val="1800"/>
              <a:buNone/>
              <a:defRPr/>
            </a:lvl8pPr>
            <a:lvl9pPr lvl="8" algn="r" rtl="0">
              <a:lnSpc>
                <a:spcPct val="100000"/>
              </a:lnSpc>
              <a:spcBef>
                <a:spcPts val="0"/>
              </a:spcBef>
              <a:spcAft>
                <a:spcPts val="0"/>
              </a:spcAft>
              <a:buSzPts val="1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sv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dirty="0"/>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Graphique 7">
            <a:extLst>
              <a:ext uri="{FF2B5EF4-FFF2-40B4-BE49-F238E27FC236}">
                <a16:creationId xmlns:a16="http://schemas.microsoft.com/office/drawing/2014/main" id="{0E09F757-BE83-854C-D66A-80771C62D0BA}"/>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9913168" y="6523281"/>
            <a:ext cx="293673" cy="239833"/>
          </a:xfrm>
          <a:prstGeom prst="rect">
            <a:avLst/>
          </a:prstGeom>
        </p:spPr>
      </p:pic>
      <p:sp>
        <p:nvSpPr>
          <p:cNvPr id="3" name="Espace réservé du numéro de diapositive 5">
            <a:extLst>
              <a:ext uri="{FF2B5EF4-FFF2-40B4-BE49-F238E27FC236}">
                <a16:creationId xmlns:a16="http://schemas.microsoft.com/office/drawing/2014/main" id="{89AB3EA8-2DA6-269E-D82C-5E7E35B7A37D}"/>
              </a:ext>
            </a:extLst>
          </p:cNvPr>
          <p:cNvSpPr txBox="1">
            <a:spLocks/>
          </p:cNvSpPr>
          <p:nvPr userDrawn="1"/>
        </p:nvSpPr>
        <p:spPr>
          <a:xfrm>
            <a:off x="10206277" y="6430599"/>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2000" b="1" dirty="0">
                <a:solidFill>
                  <a:schemeClr val="bg1">
                    <a:lumMod val="10000"/>
                    <a:lumOff val="90000"/>
                  </a:schemeClr>
                </a:solidFill>
                <a:latin typeface="Cascadia Code" panose="020B0609020000020004" pitchFamily="49" charset="0"/>
                <a:ea typeface="Roboto" panose="02000000000000000000" pitchFamily="2" charset="0"/>
                <a:cs typeface="Cascadia Code" panose="020B0609020000020004" pitchFamily="49" charset="0"/>
              </a:rPr>
              <a:t>@PalmEmanuel</a:t>
            </a:r>
          </a:p>
        </p:txBody>
      </p:sp>
      <p:pic>
        <p:nvPicPr>
          <p:cNvPr id="4" name="Picture 3" descr="Icon&#10;&#10;Description automatically generated">
            <a:extLst>
              <a:ext uri="{FF2B5EF4-FFF2-40B4-BE49-F238E27FC236}">
                <a16:creationId xmlns:a16="http://schemas.microsoft.com/office/drawing/2014/main" id="{F803A6CE-9602-F29B-0B1D-F315A916673B}"/>
              </a:ext>
            </a:extLst>
          </p:cNvPr>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a:off x="9486250" y="6480968"/>
            <a:ext cx="293673" cy="287288"/>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9" r:id="rId11"/>
    <p:sldLayoutId id="2147483660" r:id="rId12"/>
    <p:sldLayoutId id="2147483661" r:id="rId13"/>
    <p:sldLayoutId id="2147483663" r:id="rId14"/>
    <p:sldLayoutId id="214748366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335125" y="1710894"/>
            <a:ext cx="6796800" cy="2902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5400" dirty="0"/>
              <a:t>GET YOUR</a:t>
            </a:r>
            <a:br>
              <a:rPr lang="en" sz="5400" dirty="0"/>
            </a:br>
            <a:r>
              <a:rPr lang="en" sz="8000" dirty="0">
                <a:solidFill>
                  <a:srgbClr val="EB8FD8"/>
                </a:solidFill>
                <a:latin typeface="Consolas" panose="020B0609020204030204" pitchFamily="49" charset="0"/>
              </a:rPr>
              <a:t>f</a:t>
            </a:r>
            <a:r>
              <a:rPr lang="en" sz="8000" dirty="0">
                <a:solidFill>
                  <a:schemeClr val="accent1"/>
                </a:solidFill>
                <a:latin typeface="Consolas" panose="020B0609020204030204" pitchFamily="49" charset="0"/>
              </a:rPr>
              <a:t>unc</a:t>
            </a:r>
            <a:r>
              <a:rPr lang="en" sz="5400" dirty="0">
                <a:solidFill>
                  <a:schemeClr val="accent1"/>
                </a:solidFill>
              </a:rPr>
              <a:t> </a:t>
            </a:r>
            <a:r>
              <a:rPr lang="en" sz="5400" dirty="0"/>
              <a:t>ON WITH</a:t>
            </a:r>
            <a:br>
              <a:rPr lang="en" sz="5400" dirty="0"/>
            </a:br>
            <a:r>
              <a:rPr lang="en" sz="5400" dirty="0"/>
              <a:t>AZURE FUNCTIONS</a:t>
            </a:r>
            <a:endParaRPr sz="5400" dirty="0"/>
          </a:p>
        </p:txBody>
      </p:sp>
      <p:sp>
        <p:nvSpPr>
          <p:cNvPr id="381" name="Google Shape;381;p22"/>
          <p:cNvSpPr txBox="1">
            <a:spLocks noGrp="1"/>
          </p:cNvSpPr>
          <p:nvPr>
            <p:ph type="subTitle" idx="1"/>
          </p:nvPr>
        </p:nvSpPr>
        <p:spPr>
          <a:xfrm>
            <a:off x="7059514" y="4974200"/>
            <a:ext cx="3265002" cy="798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dirty="0" err="1">
                <a:latin typeface="Roboto Mono" panose="00000009000000000000" pitchFamily="49" charset="0"/>
                <a:ea typeface="Roboto Mono" panose="00000009000000000000" pitchFamily="49" charset="0"/>
              </a:rPr>
              <a:t>func</a:t>
            </a:r>
            <a:r>
              <a:rPr lang="en-US" dirty="0">
                <a:latin typeface="Roboto Mono" panose="00000009000000000000" pitchFamily="49" charset="0"/>
                <a:ea typeface="Roboto Mono" panose="00000009000000000000" pitchFamily="49" charset="0"/>
              </a:rPr>
              <a:t> </a:t>
            </a:r>
            <a:r>
              <a:rPr lang="en-US" dirty="0" err="1">
                <a:latin typeface="Roboto Mono" panose="00000009000000000000" pitchFamily="49" charset="0"/>
                <a:ea typeface="Roboto Mono" panose="00000009000000000000" pitchFamily="49" charset="0"/>
              </a:rPr>
              <a:t>init</a:t>
            </a:r>
            <a:r>
              <a:rPr lang="en-US" dirty="0">
                <a:latin typeface="Roboto Mono" panose="00000009000000000000" pitchFamily="49" charset="0"/>
                <a:ea typeface="Roboto Mono" panose="00000009000000000000" pitchFamily="49" charset="0"/>
              </a:rPr>
              <a:t> presentation</a:t>
            </a:r>
            <a:endParaRPr dirty="0">
              <a:solidFill>
                <a:schemeClr val="accent1"/>
              </a:solidFill>
              <a:latin typeface="Roboto Mono" panose="00000009000000000000" pitchFamily="49" charset="0"/>
              <a:ea typeface="Roboto Mono" panose="00000009000000000000" pitchFamily="49" charset="0"/>
            </a:endParaRPr>
          </a:p>
        </p:txBody>
      </p:sp>
      <p:pic>
        <p:nvPicPr>
          <p:cNvPr id="3" name="Picture 2">
            <a:extLst>
              <a:ext uri="{FF2B5EF4-FFF2-40B4-BE49-F238E27FC236}">
                <a16:creationId xmlns:a16="http://schemas.microsoft.com/office/drawing/2014/main" id="{B63F9865-D6BD-2820-3313-454F6DBB5E58}"/>
              </a:ext>
            </a:extLst>
          </p:cNvPr>
          <p:cNvPicPr>
            <a:picLocks noChangeAspect="1"/>
          </p:cNvPicPr>
          <p:nvPr/>
        </p:nvPicPr>
        <p:blipFill>
          <a:blip r:embed="rId3"/>
          <a:stretch>
            <a:fillRect/>
          </a:stretch>
        </p:blipFill>
        <p:spPr>
          <a:xfrm>
            <a:off x="8237608" y="1172826"/>
            <a:ext cx="1989468" cy="1989468"/>
          </a:xfrm>
          <a:prstGeom prst="rect">
            <a:avLst/>
          </a:prstGeom>
        </p:spPr>
      </p:pic>
      <p:sp>
        <p:nvSpPr>
          <p:cNvPr id="2" name="Google Shape;381;p22">
            <a:extLst>
              <a:ext uri="{FF2B5EF4-FFF2-40B4-BE49-F238E27FC236}">
                <a16:creationId xmlns:a16="http://schemas.microsoft.com/office/drawing/2014/main" id="{2547FED4-17B6-9720-E612-69F228F9E0E5}"/>
              </a:ext>
            </a:extLst>
          </p:cNvPr>
          <p:cNvSpPr txBox="1">
            <a:spLocks/>
          </p:cNvSpPr>
          <p:nvPr/>
        </p:nvSpPr>
        <p:spPr>
          <a:xfrm>
            <a:off x="5733525" y="4974200"/>
            <a:ext cx="1477766" cy="79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ctr"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2pPr>
            <a:lvl3pPr marL="1371600" marR="0" lvl="2" indent="-342900" algn="ctr"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3pPr>
            <a:lvl4pPr marL="1828800" marR="0" lvl="3" indent="-342900" algn="ctr"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4pPr>
            <a:lvl5pPr marL="2286000" marR="0" lvl="4" indent="-342900" algn="ctr"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5pPr>
            <a:lvl6pPr marL="2743200" marR="0" lvl="5" indent="-342900" algn="ctr"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6pPr>
            <a:lvl7pPr marL="3200400" marR="0" lvl="6" indent="-342900" algn="ctr"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7pPr>
            <a:lvl8pPr marL="3657600" marR="0" lvl="7" indent="-342900" algn="ctr" rtl="0">
              <a:lnSpc>
                <a:spcPct val="115000"/>
              </a:lnSpc>
              <a:spcBef>
                <a:spcPts val="210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8pPr>
            <a:lvl9pPr marL="4114800" marR="0" lvl="8" indent="-342900" algn="ctr" rtl="0">
              <a:lnSpc>
                <a:spcPct val="115000"/>
              </a:lnSpc>
              <a:spcBef>
                <a:spcPts val="2100"/>
              </a:spcBef>
              <a:spcAft>
                <a:spcPts val="210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9pPr>
          </a:lstStyle>
          <a:p>
            <a:pPr marL="0" indent="0">
              <a:spcAft>
                <a:spcPts val="2100"/>
              </a:spcAft>
            </a:pPr>
            <a:r>
              <a:rPr lang="en-US" dirty="0" err="1">
                <a:solidFill>
                  <a:schemeClr val="accent1"/>
                </a:solidFill>
                <a:latin typeface="Roboto Mono" panose="00000009000000000000" pitchFamily="49" charset="0"/>
                <a:ea typeface="Roboto Mono" panose="00000009000000000000" pitchFamily="49" charset="0"/>
              </a:rPr>
              <a:t>pipe.how</a:t>
            </a:r>
            <a:r>
              <a:rPr lang="en-US" dirty="0">
                <a:solidFill>
                  <a:schemeClr val="accent1"/>
                </a:solidFill>
                <a:latin typeface="Roboto Mono" panose="00000009000000000000" pitchFamily="49" charset="0"/>
                <a:ea typeface="Roboto Mono" panose="00000009000000000000" pitchFamily="49" charset="0"/>
              </a:rPr>
              <a:t>&gt;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50"/>
                                  </p:iterate>
                                  <p:childTnLst>
                                    <p:set>
                                      <p:cBhvr>
                                        <p:cTn id="6" dur="1" fill="hold">
                                          <p:stCondLst>
                                            <p:cond delay="0"/>
                                          </p:stCondLst>
                                        </p:cTn>
                                        <p:tgtEl>
                                          <p:spTgt spid="38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1"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0"/>
          <p:cNvSpPr txBox="1">
            <a:spLocks noGrp="1"/>
          </p:cNvSpPr>
          <p:nvPr>
            <p:ph type="title"/>
          </p:nvPr>
        </p:nvSpPr>
        <p:spPr>
          <a:xfrm>
            <a:off x="1251575" y="919825"/>
            <a:ext cx="10158600" cy="47202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dirty="0"/>
              <a:t>VERY </a:t>
            </a:r>
            <a:r>
              <a:rPr lang="en" sz="12000" dirty="0">
                <a:solidFill>
                  <a:schemeClr val="accent1"/>
                </a:solidFill>
              </a:rPr>
              <a:t>INTERESTING</a:t>
            </a:r>
            <a:r>
              <a:rPr lang="en" dirty="0"/>
              <a:t> FACTS</a:t>
            </a:r>
            <a:endParaRPr dirty="0"/>
          </a:p>
        </p:txBody>
      </p:sp>
      <p:sp>
        <p:nvSpPr>
          <p:cNvPr id="452" name="Google Shape;452;p30"/>
          <p:cNvSpPr txBox="1">
            <a:spLocks noGrp="1"/>
          </p:cNvSpPr>
          <p:nvPr>
            <p:ph type="body" idx="4294967295"/>
          </p:nvPr>
        </p:nvSpPr>
        <p:spPr>
          <a:xfrm>
            <a:off x="548250" y="6324600"/>
            <a:ext cx="11095500" cy="2823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200"/>
              <a:t>This is where you section ends. Duplicate this set of slides as many times you need to go over all your sections.</a:t>
            </a:r>
            <a:endParaRPr sz="12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a:solidFill>
                  <a:schemeClr val="accent3"/>
                </a:solidFill>
              </a:rPr>
              <a:t>&lt;p&gt; </a:t>
            </a:r>
            <a:r>
              <a:rPr lang="en"/>
              <a:t>Add a brief </a:t>
            </a:r>
            <a:r>
              <a:rPr lang="en">
                <a:solidFill>
                  <a:schemeClr val="accent3"/>
                </a:solidFill>
              </a:rPr>
              <a:t>introduction </a:t>
            </a:r>
            <a:r>
              <a:rPr lang="en"/>
              <a:t>of your section here: Let’s dive in and get to know some interesting facts about animals! </a:t>
            </a:r>
            <a:r>
              <a:rPr lang="en" sz="2100">
                <a:solidFill>
                  <a:schemeClr val="accent3"/>
                </a:solidFill>
              </a:rPr>
              <a:t>&lt;/p&gt;</a:t>
            </a:r>
            <a:endParaRPr>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a:t>NOW WE WILL TALK ABOUT </a:t>
            </a:r>
            <a:r>
              <a:rPr lang="en" sz="6800">
                <a:solidFill>
                  <a:schemeClr val="accent3"/>
                </a:solidFill>
              </a:rPr>
              <a:t>THIS </a:t>
            </a:r>
            <a:endParaRPr sz="680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a:ln>
                  <a:noFill/>
                </a:ln>
                <a:solidFill>
                  <a:schemeClr val="accent3"/>
                </a:solidFill>
                <a:latin typeface="Roboto Mono"/>
              </a:rPr>
              <a:t>02</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pic>
        <p:nvPicPr>
          <p:cNvPr id="464" name="Google Shape;464;p32"/>
          <p:cNvPicPr preferRelativeResize="0"/>
          <p:nvPr/>
        </p:nvPicPr>
        <p:blipFill rotWithShape="1">
          <a:blip r:embed="rId3">
            <a:alphaModFix/>
          </a:blip>
          <a:srcRect t="19760" b="26071"/>
          <a:stretch/>
        </p:blipFill>
        <p:spPr>
          <a:xfrm>
            <a:off x="440351" y="633000"/>
            <a:ext cx="11349000" cy="4612200"/>
          </a:xfrm>
          <a:prstGeom prst="roundRect">
            <a:avLst>
              <a:gd name="adj" fmla="val 3553"/>
            </a:avLst>
          </a:prstGeom>
          <a:noFill/>
          <a:ln>
            <a:noFill/>
          </a:ln>
          <a:effectLst>
            <a:outerShdw blurRad="63500" sx="102000" sy="102000" algn="ctr" rotWithShape="0">
              <a:srgbClr val="000000">
                <a:alpha val="9800"/>
              </a:srgbClr>
            </a:outerShdw>
          </a:effectLst>
        </p:spPr>
      </p:pic>
      <p:sp>
        <p:nvSpPr>
          <p:cNvPr id="465" name="Google Shape;465;p32"/>
          <p:cNvSpPr txBox="1">
            <a:spLocks noGrp="1"/>
          </p:cNvSpPr>
          <p:nvPr>
            <p:ph type="title" idx="4294967295"/>
          </p:nvPr>
        </p:nvSpPr>
        <p:spPr>
          <a:xfrm>
            <a:off x="1007650" y="1156700"/>
            <a:ext cx="5889600" cy="3436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600" dirty="0"/>
              <a:t>DOGS </a:t>
            </a:r>
            <a:r>
              <a:rPr lang="en" sz="10600" dirty="0">
                <a:solidFill>
                  <a:schemeClr val="accent1"/>
                </a:solidFill>
              </a:rPr>
              <a:t>CAN SMELL</a:t>
            </a:r>
            <a:r>
              <a:rPr lang="en" sz="10600" dirty="0">
                <a:solidFill>
                  <a:schemeClr val="accent3"/>
                </a:solidFill>
              </a:rPr>
              <a:t> </a:t>
            </a:r>
            <a:r>
              <a:rPr lang="en" sz="6600" dirty="0"/>
              <a:t>YOUR FEELINGS</a:t>
            </a:r>
            <a:endParaRPr sz="6600" dirty="0"/>
          </a:p>
        </p:txBody>
      </p:sp>
      <p:grpSp>
        <p:nvGrpSpPr>
          <p:cNvPr id="466" name="Google Shape;466;p32"/>
          <p:cNvGrpSpPr/>
          <p:nvPr/>
        </p:nvGrpSpPr>
        <p:grpSpPr>
          <a:xfrm>
            <a:off x="657396" y="768284"/>
            <a:ext cx="635280" cy="147600"/>
            <a:chOff x="2147366" y="4139382"/>
            <a:chExt cx="635280" cy="147600"/>
          </a:xfrm>
        </p:grpSpPr>
        <p:sp>
          <p:nvSpPr>
            <p:cNvPr id="467" name="Google Shape;467;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8" name="Google Shape;468;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9" name="Google Shape;469;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470" name="Google Shape;470;p32"/>
          <p:cNvSpPr/>
          <p:nvPr/>
        </p:nvSpPr>
        <p:spPr>
          <a:xfrm>
            <a:off x="1137125" y="4974575"/>
            <a:ext cx="10932600" cy="1575000"/>
          </a:xfrm>
          <a:prstGeom prst="roundRect">
            <a:avLst>
              <a:gd name="adj" fmla="val 863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1" name="Google Shape;471;p32"/>
          <p:cNvSpPr txBox="1">
            <a:spLocks noGrp="1"/>
          </p:cNvSpPr>
          <p:nvPr>
            <p:ph type="body" idx="4294967295"/>
          </p:nvPr>
        </p:nvSpPr>
        <p:spPr>
          <a:xfrm>
            <a:off x="1314875" y="5274875"/>
            <a:ext cx="10577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Dogs can pick up on subtle changes in your scent, which can help him figure out how you are feeling, such as by smelling your perspiration when you become nervous or fearful.</a:t>
            </a:r>
            <a:endParaRPr dirty="0"/>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grpSp>
        <p:nvGrpSpPr>
          <p:cNvPr id="472" name="Google Shape;472;p32"/>
          <p:cNvGrpSpPr/>
          <p:nvPr/>
        </p:nvGrpSpPr>
        <p:grpSpPr>
          <a:xfrm>
            <a:off x="1292671" y="5127284"/>
            <a:ext cx="635280" cy="147600"/>
            <a:chOff x="2147366" y="4139382"/>
            <a:chExt cx="635280" cy="147600"/>
          </a:xfrm>
        </p:grpSpPr>
        <p:sp>
          <p:nvSpPr>
            <p:cNvPr id="473" name="Google Shape;473;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4" name="Google Shape;474;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5" name="Google Shape;475;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27600" y="868575"/>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1" name="Google Shape;481;p33"/>
          <p:cNvSpPr txBox="1">
            <a:spLocks noGrp="1"/>
          </p:cNvSpPr>
          <p:nvPr>
            <p:ph type="title" idx="4294967295"/>
          </p:nvPr>
        </p:nvSpPr>
        <p:spPr>
          <a:xfrm>
            <a:off x="778850" y="1686075"/>
            <a:ext cx="5912700" cy="20046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sz="5700"/>
              <a:t>PANDAS DON’T </a:t>
            </a:r>
            <a:r>
              <a:rPr lang="en" sz="7700">
                <a:solidFill>
                  <a:schemeClr val="accent2"/>
                </a:solidFill>
              </a:rPr>
              <a:t>HIBERNATE.</a:t>
            </a:r>
            <a:endParaRPr sz="7700">
              <a:solidFill>
                <a:schemeClr val="accent2"/>
              </a:solidFill>
            </a:endParaRPr>
          </a:p>
          <a:p>
            <a:pPr marL="0" lvl="0" indent="0" algn="r" rtl="0">
              <a:spcBef>
                <a:spcPts val="0"/>
              </a:spcBef>
              <a:spcAft>
                <a:spcPts val="0"/>
              </a:spcAft>
              <a:buNone/>
            </a:pPr>
            <a:endParaRPr sz="5700"/>
          </a:p>
        </p:txBody>
      </p:sp>
      <p:sp>
        <p:nvSpPr>
          <p:cNvPr id="482" name="Google Shape;482;p33"/>
          <p:cNvSpPr txBox="1">
            <a:spLocks noGrp="1"/>
          </p:cNvSpPr>
          <p:nvPr>
            <p:ph type="body" idx="4294967295"/>
          </p:nvPr>
        </p:nvSpPr>
        <p:spPr>
          <a:xfrm>
            <a:off x="1143500" y="3690525"/>
            <a:ext cx="5322600" cy="1441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When winter approaches, they head lower down their mountain homes to warmer temperatures, where they continue to chomp away on bamboo!</a:t>
            </a:r>
            <a:endParaRPr/>
          </a:p>
          <a:p>
            <a:pPr marL="0" lvl="0" indent="0" algn="l" rtl="0">
              <a:spcBef>
                <a:spcPts val="2100"/>
              </a:spcBef>
              <a:spcAft>
                <a:spcPts val="2100"/>
              </a:spcAft>
              <a:buNone/>
            </a:pPr>
            <a:endParaRPr/>
          </a:p>
        </p:txBody>
      </p:sp>
      <p:pic>
        <p:nvPicPr>
          <p:cNvPr id="483" name="Google Shape;483;p33"/>
          <p:cNvPicPr preferRelativeResize="0"/>
          <p:nvPr/>
        </p:nvPicPr>
        <p:blipFill rotWithShape="1">
          <a:blip r:embed="rId3">
            <a:alphaModFix/>
          </a:blip>
          <a:srcRect l="7721" r="3727"/>
          <a:stretch/>
        </p:blipFill>
        <p:spPr>
          <a:xfrm>
            <a:off x="6870875" y="1675739"/>
            <a:ext cx="4665600" cy="35064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7035946" y="1760234"/>
            <a:ext cx="635280" cy="147600"/>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34"/>
          <p:cNvSpPr/>
          <p:nvPr/>
        </p:nvSpPr>
        <p:spPr>
          <a:xfrm>
            <a:off x="316800" y="194225"/>
            <a:ext cx="11648700" cy="6398100"/>
          </a:xfrm>
          <a:prstGeom prst="roundRect">
            <a:avLst>
              <a:gd name="adj" fmla="val 246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97" name="Google Shape;497;p34"/>
          <p:cNvPicPr preferRelativeResize="0"/>
          <p:nvPr/>
        </p:nvPicPr>
        <p:blipFill rotWithShape="1">
          <a:blip r:embed="rId3">
            <a:alphaModFix/>
          </a:blip>
          <a:srcRect l="5658" r="5658"/>
          <a:stretch/>
        </p:blipFill>
        <p:spPr>
          <a:xfrm>
            <a:off x="550225" y="802978"/>
            <a:ext cx="5790000" cy="4351500"/>
          </a:xfrm>
          <a:prstGeom prst="roundRect">
            <a:avLst>
              <a:gd name="adj" fmla="val 3224"/>
            </a:avLst>
          </a:prstGeom>
          <a:noFill/>
          <a:ln>
            <a:noFill/>
          </a:ln>
          <a:effectLst>
            <a:outerShdw blurRad="63500" sx="102000" sy="102000" algn="ctr" rotWithShape="0">
              <a:srgbClr val="000000">
                <a:alpha val="9800"/>
              </a:srgbClr>
            </a:outerShdw>
          </a:effectLst>
        </p:spPr>
      </p:pic>
      <p:sp>
        <p:nvSpPr>
          <p:cNvPr id="498" name="Google Shape;498;p34"/>
          <p:cNvSpPr txBox="1">
            <a:spLocks noGrp="1"/>
          </p:cNvSpPr>
          <p:nvPr>
            <p:ph type="title" idx="4294967295"/>
          </p:nvPr>
        </p:nvSpPr>
        <p:spPr>
          <a:xfrm>
            <a:off x="6591400" y="802975"/>
            <a:ext cx="5374200" cy="4351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500"/>
              <a:t>KOALAS ARE EVEN </a:t>
            </a:r>
            <a:r>
              <a:rPr lang="en" sz="8500">
                <a:solidFill>
                  <a:schemeClr val="accent3"/>
                </a:solidFill>
              </a:rPr>
              <a:t>MORE LAZY</a:t>
            </a:r>
            <a:r>
              <a:rPr lang="en" sz="6500"/>
              <a:t> </a:t>
            </a:r>
            <a:endParaRPr sz="6500"/>
          </a:p>
          <a:p>
            <a:pPr marL="0" lvl="0" indent="0" algn="l" rtl="0">
              <a:spcBef>
                <a:spcPts val="0"/>
              </a:spcBef>
              <a:spcAft>
                <a:spcPts val="0"/>
              </a:spcAft>
              <a:buNone/>
            </a:pPr>
            <a:r>
              <a:rPr lang="en" sz="6500"/>
              <a:t>THAN CATS.</a:t>
            </a:r>
            <a:endParaRPr sz="6500"/>
          </a:p>
        </p:txBody>
      </p:sp>
      <p:sp>
        <p:nvSpPr>
          <p:cNvPr id="499" name="Google Shape;499;p34"/>
          <p:cNvSpPr txBox="1">
            <a:spLocks noGrp="1"/>
          </p:cNvSpPr>
          <p:nvPr>
            <p:ph type="body" idx="4294967295"/>
          </p:nvPr>
        </p:nvSpPr>
        <p:spPr>
          <a:xfrm>
            <a:off x="550225" y="5341800"/>
            <a:ext cx="11129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500" name="Google Shape;500;p34"/>
          <p:cNvGrpSpPr/>
          <p:nvPr/>
        </p:nvGrpSpPr>
        <p:grpSpPr>
          <a:xfrm>
            <a:off x="704646" y="902484"/>
            <a:ext cx="635280" cy="147600"/>
            <a:chOff x="2147366" y="4139382"/>
            <a:chExt cx="635280" cy="147600"/>
          </a:xfrm>
        </p:grpSpPr>
        <p:sp>
          <p:nvSpPr>
            <p:cNvPr id="501" name="Google Shape;501;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2" name="Google Shape;502;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3" name="Google Shape;503;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5"/>
          <p:cNvSpPr/>
          <p:nvPr/>
        </p:nvSpPr>
        <p:spPr>
          <a:xfrm>
            <a:off x="627600" y="680400"/>
            <a:ext cx="5662500" cy="5297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3" name="Google Shape;513;p35"/>
          <p:cNvSpPr txBox="1">
            <a:spLocks noGrp="1"/>
          </p:cNvSpPr>
          <p:nvPr>
            <p:ph type="title"/>
          </p:nvPr>
        </p:nvSpPr>
        <p:spPr>
          <a:xfrm>
            <a:off x="925500" y="1020850"/>
            <a:ext cx="3336300" cy="2062500"/>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 sz="5000"/>
              <a:t>CATS </a:t>
            </a:r>
            <a:r>
              <a:rPr lang="en" sz="7000">
                <a:solidFill>
                  <a:schemeClr val="accent1"/>
                </a:solidFill>
              </a:rPr>
              <a:t>LOVE </a:t>
            </a:r>
            <a:r>
              <a:rPr lang="en" sz="5000"/>
              <a:t>TO SLEEP.</a:t>
            </a:r>
            <a:endParaRPr sz="5000"/>
          </a:p>
        </p:txBody>
      </p:sp>
      <p:sp>
        <p:nvSpPr>
          <p:cNvPr id="514" name="Google Shape;514;p35"/>
          <p:cNvSpPr txBox="1">
            <a:spLocks noGrp="1"/>
          </p:cNvSpPr>
          <p:nvPr>
            <p:ph type="body" idx="4294967295"/>
          </p:nvPr>
        </p:nvSpPr>
        <p:spPr>
          <a:xfrm>
            <a:off x="925500" y="3154288"/>
            <a:ext cx="5170500" cy="20625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2100"/>
              </a:spcBef>
              <a:spcAft>
                <a:spcPts val="0"/>
              </a:spcAft>
              <a:buSzPts val="1900"/>
              <a:buNone/>
            </a:pPr>
            <a:r>
              <a:rPr lang="en"/>
              <a:t>A fifteen-year-old cat has probably spent ten years of its life sleeping.</a:t>
            </a:r>
            <a:endParaRPr/>
          </a:p>
          <a:p>
            <a:pPr marL="0" lvl="0" indent="0" algn="l" rtl="0">
              <a:lnSpc>
                <a:spcPct val="115000"/>
              </a:lnSpc>
              <a:spcBef>
                <a:spcPts val="2100"/>
              </a:spcBef>
              <a:spcAft>
                <a:spcPts val="0"/>
              </a:spcAft>
              <a:buSzPts val="1900"/>
              <a:buNone/>
            </a:pPr>
            <a:r>
              <a:rPr lang="en"/>
              <a:t>Also, cats use their whiskers as feelers to determine if a space is too small to squeeze through.</a:t>
            </a: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2100"/>
              </a:spcAft>
              <a:buSzPts val="1900"/>
              <a:buNone/>
            </a:pPr>
            <a:endParaRPr/>
          </a:p>
        </p:txBody>
      </p:sp>
      <p:pic>
        <p:nvPicPr>
          <p:cNvPr id="515" name="Google Shape;515;p35"/>
          <p:cNvPicPr preferRelativeResize="0"/>
          <p:nvPr/>
        </p:nvPicPr>
        <p:blipFill rotWithShape="1">
          <a:blip r:embed="rId3">
            <a:alphaModFix/>
          </a:blip>
          <a:srcRect t="7021" b="5097"/>
          <a:stretch/>
        </p:blipFill>
        <p:spPr>
          <a:xfrm flipH="1">
            <a:off x="6498050" y="247475"/>
            <a:ext cx="5170500" cy="6361800"/>
          </a:xfrm>
          <a:prstGeom prst="roundRect">
            <a:avLst>
              <a:gd name="adj" fmla="val 1771"/>
            </a:avLst>
          </a:prstGeom>
          <a:noFill/>
          <a:ln>
            <a:noFill/>
          </a:ln>
          <a:effectLst>
            <a:outerShdw blurRad="63500" sx="102000" sy="102000" algn="ctr" rotWithShape="0">
              <a:srgbClr val="000000">
                <a:alpha val="9800"/>
              </a:srgbClr>
            </a:outerShdw>
          </a:effectLst>
        </p:spPr>
      </p:pic>
      <p:grpSp>
        <p:nvGrpSpPr>
          <p:cNvPr id="516" name="Google Shape;516;p35"/>
          <p:cNvGrpSpPr/>
          <p:nvPr/>
        </p:nvGrpSpPr>
        <p:grpSpPr>
          <a:xfrm>
            <a:off x="6650271" y="352209"/>
            <a:ext cx="635280" cy="147600"/>
            <a:chOff x="2147366" y="4139382"/>
            <a:chExt cx="635280" cy="147600"/>
          </a:xfrm>
        </p:grpSpPr>
        <p:sp>
          <p:nvSpPr>
            <p:cNvPr id="517" name="Google Shape;517;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8" name="Google Shape;518;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9" name="Google Shape;519;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20" name="Google Shape;520;p35"/>
          <p:cNvGrpSpPr/>
          <p:nvPr/>
        </p:nvGrpSpPr>
        <p:grpSpPr>
          <a:xfrm>
            <a:off x="780846" y="826284"/>
            <a:ext cx="635280" cy="147600"/>
            <a:chOff x="2147366" y="4139382"/>
            <a:chExt cx="635280" cy="147600"/>
          </a:xfrm>
        </p:grpSpPr>
        <p:sp>
          <p:nvSpPr>
            <p:cNvPr id="521" name="Google Shape;521;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2" name="Google Shape;522;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3" name="Google Shape;523;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36"/>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SOME FACTS ABOUT MY </a:t>
            </a:r>
            <a:r>
              <a:rPr lang="en" sz="6000">
                <a:solidFill>
                  <a:schemeClr val="accent2"/>
                </a:solidFill>
              </a:rPr>
              <a:t>CATS.</a:t>
            </a:r>
            <a:endParaRPr sz="6000">
              <a:solidFill>
                <a:schemeClr val="accent2"/>
              </a:solidFill>
            </a:endParaRPr>
          </a:p>
        </p:txBody>
      </p:sp>
      <p:sp>
        <p:nvSpPr>
          <p:cNvPr id="529" name="Google Shape;529;p36"/>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Traveled by plane. </a:t>
            </a:r>
            <a:r>
              <a:rPr lang="en">
                <a:solidFill>
                  <a:schemeClr val="accent2"/>
                </a:solidFill>
              </a:rPr>
              <a:t>Twice!</a:t>
            </a:r>
            <a:endParaRPr>
              <a:solidFill>
                <a:schemeClr val="accent2"/>
              </a:solidFill>
            </a:endParaRPr>
          </a:p>
        </p:txBody>
      </p:sp>
      <p:sp>
        <p:nvSpPr>
          <p:cNvPr id="530" name="Google Shape;530;p36"/>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Of my cats are </a:t>
            </a:r>
            <a:r>
              <a:rPr lang="en">
                <a:solidFill>
                  <a:schemeClr val="accent1"/>
                </a:solidFill>
              </a:rPr>
              <a:t>adorable</a:t>
            </a:r>
            <a:r>
              <a:rPr lang="en"/>
              <a:t>.</a:t>
            </a:r>
            <a:endParaRPr/>
          </a:p>
        </p:txBody>
      </p:sp>
      <p:sp>
        <p:nvSpPr>
          <p:cNvPr id="531" name="Google Shape;531;p36"/>
          <p:cNvSpPr txBox="1">
            <a:spLocks noGrp="1"/>
          </p:cNvSpPr>
          <p:nvPr>
            <p:ph type="title"/>
          </p:nvPr>
        </p:nvSpPr>
        <p:spPr>
          <a:xfrm>
            <a:off x="715025"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100%</a:t>
            </a:r>
            <a:endParaRPr/>
          </a:p>
        </p:txBody>
      </p:sp>
      <p:sp>
        <p:nvSpPr>
          <p:cNvPr id="532" name="Google Shape;532;p36"/>
          <p:cNvSpPr txBox="1">
            <a:spLocks noGrp="1"/>
          </p:cNvSpPr>
          <p:nvPr>
            <p:ph type="title" idx="3"/>
          </p:nvPr>
        </p:nvSpPr>
        <p:spPr>
          <a:xfrm>
            <a:off x="4598239" y="24651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25%</a:t>
            </a:r>
            <a:endParaRPr/>
          </a:p>
        </p:txBody>
      </p:sp>
      <p:sp>
        <p:nvSpPr>
          <p:cNvPr id="533" name="Google Shape;533;p36"/>
          <p:cNvSpPr txBox="1">
            <a:spLocks noGrp="1"/>
          </p:cNvSpPr>
          <p:nvPr>
            <p:ph type="title" idx="4"/>
          </p:nvPr>
        </p:nvSpPr>
        <p:spPr>
          <a:xfrm>
            <a:off x="8481454"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75%</a:t>
            </a:r>
            <a:endParaRPr/>
          </a:p>
        </p:txBody>
      </p:sp>
      <p:sp>
        <p:nvSpPr>
          <p:cNvPr id="534" name="Google Shape;534;p36"/>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Are </a:t>
            </a:r>
            <a:r>
              <a:rPr lang="en">
                <a:solidFill>
                  <a:schemeClr val="accent3"/>
                </a:solidFill>
              </a:rPr>
              <a:t>females</a:t>
            </a:r>
            <a:r>
              <a:rPr lang="en"/>
              <a: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LET’S REVIEW SOME </a:t>
            </a:r>
            <a:r>
              <a:rPr lang="en" sz="6000">
                <a:solidFill>
                  <a:schemeClr val="accent3"/>
                </a:solidFill>
              </a:rPr>
              <a:t>FACTS.</a:t>
            </a:r>
            <a:endParaRPr sz="6000">
              <a:solidFill>
                <a:schemeClr val="accent3"/>
              </a:solidFill>
            </a:endParaRPr>
          </a:p>
        </p:txBody>
      </p:sp>
      <p:sp>
        <p:nvSpPr>
          <p:cNvPr id="540" name="Google Shape;540;p37"/>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Elephants</a:t>
            </a:r>
            <a:endParaRPr/>
          </a:p>
        </p:txBody>
      </p:sp>
      <p:sp>
        <p:nvSpPr>
          <p:cNvPr id="541" name="Google Shape;541;p37"/>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 are even more lazy than cats.</a:t>
            </a:r>
            <a:endParaRPr/>
          </a:p>
        </p:txBody>
      </p:sp>
      <p:sp>
        <p:nvSpPr>
          <p:cNvPr id="542" name="Google Shape;542;p37"/>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a:t>
            </a:r>
            <a:endParaRPr/>
          </a:p>
        </p:txBody>
      </p:sp>
      <p:sp>
        <p:nvSpPr>
          <p:cNvPr id="543" name="Google Shape;543;p37"/>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Elephants can sense storms.</a:t>
            </a:r>
            <a:endParaRPr/>
          </a:p>
          <a:p>
            <a:pPr marL="0" lvl="0" indent="0" algn="l" rtl="0">
              <a:spcBef>
                <a:spcPts val="2100"/>
              </a:spcBef>
              <a:spcAft>
                <a:spcPts val="2100"/>
              </a:spcAft>
              <a:buNone/>
            </a:pPr>
            <a:endParaRPr/>
          </a:p>
        </p:txBody>
      </p:sp>
      <p:sp>
        <p:nvSpPr>
          <p:cNvPr id="544" name="Google Shape;544;p37"/>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a:t>
            </a:r>
            <a:endParaRPr/>
          </a:p>
        </p:txBody>
      </p:sp>
      <p:sp>
        <p:nvSpPr>
          <p:cNvPr id="545" name="Google Shape;545;p37"/>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 can smell your feelings.</a:t>
            </a:r>
            <a:endParaRPr/>
          </a:p>
        </p:txBody>
      </p:sp>
      <p:sp>
        <p:nvSpPr>
          <p:cNvPr id="546" name="Google Shape;546;p37"/>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a:t>
            </a:r>
            <a:endParaRPr/>
          </a:p>
        </p:txBody>
      </p:sp>
      <p:sp>
        <p:nvSpPr>
          <p:cNvPr id="547" name="Google Shape;547;p37"/>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Kangaroos</a:t>
            </a:r>
            <a:endParaRPr/>
          </a:p>
        </p:txBody>
      </p:sp>
      <p:sp>
        <p:nvSpPr>
          <p:cNvPr id="548" name="Google Shape;548;p37"/>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a:t>
            </a:r>
            <a:endParaRPr/>
          </a:p>
        </p:txBody>
      </p:sp>
      <p:sp>
        <p:nvSpPr>
          <p:cNvPr id="549" name="Google Shape;549;p37"/>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 don’t hibernate.</a:t>
            </a:r>
            <a:endParaRPr/>
          </a:p>
        </p:txBody>
      </p:sp>
      <p:sp>
        <p:nvSpPr>
          <p:cNvPr id="550" name="Google Shape;550;p37"/>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
              <a:t>There are more kangaroos than humans in Australia.</a:t>
            </a:r>
            <a:endParaRPr/>
          </a:p>
          <a:p>
            <a:pPr marL="0" lvl="0" indent="0" algn="l" rtl="0">
              <a:spcBef>
                <a:spcPts val="2100"/>
              </a:spcBef>
              <a:spcAft>
                <a:spcPts val="2100"/>
              </a:spcAft>
              <a:buNone/>
            </a:pPr>
            <a:endParaRPr/>
          </a:p>
        </p:txBody>
      </p:sp>
      <p:sp>
        <p:nvSpPr>
          <p:cNvPr id="551" name="Google Shape;551;p37"/>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 use their whiskers as feelers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40"/>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AND THIS IS A </a:t>
            </a:r>
            <a:r>
              <a:rPr lang="en" sz="6000">
                <a:solidFill>
                  <a:schemeClr val="accent3"/>
                </a:solidFill>
              </a:rPr>
              <a:t>TIMELINE.</a:t>
            </a:r>
            <a:endParaRPr sz="6000">
              <a:solidFill>
                <a:schemeClr val="accent3"/>
              </a:solidFill>
            </a:endParaRPr>
          </a:p>
        </p:txBody>
      </p:sp>
      <p:sp>
        <p:nvSpPr>
          <p:cNvPr id="792" name="Google Shape;792;p40"/>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1999</a:t>
            </a:r>
            <a:endParaRPr/>
          </a:p>
        </p:txBody>
      </p:sp>
      <p:sp>
        <p:nvSpPr>
          <p:cNvPr id="793" name="Google Shape;793;p40"/>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4" name="Google Shape;794;p40"/>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2005</a:t>
            </a:r>
            <a:endParaRPr/>
          </a:p>
        </p:txBody>
      </p:sp>
      <p:sp>
        <p:nvSpPr>
          <p:cNvPr id="795" name="Google Shape;795;p40"/>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6" name="Google Shape;796;p40"/>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2015</a:t>
            </a:r>
            <a:endParaRPr/>
          </a:p>
        </p:txBody>
      </p:sp>
      <p:sp>
        <p:nvSpPr>
          <p:cNvPr id="797" name="Google Shape;797;p40"/>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8" name="Google Shape;798;p40"/>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2019</a:t>
            </a:r>
            <a:endParaRPr/>
          </a:p>
        </p:txBody>
      </p:sp>
      <p:sp>
        <p:nvSpPr>
          <p:cNvPr id="799" name="Google Shape;799;p40"/>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2022</a:t>
            </a:r>
            <a:endParaRPr/>
          </a:p>
        </p:txBody>
      </p:sp>
      <p:sp>
        <p:nvSpPr>
          <p:cNvPr id="800" name="Google Shape;800;p40"/>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801" name="Google Shape;801;p40"/>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3"/>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THANK </a:t>
            </a:r>
            <a:r>
              <a:rPr lang="en" sz="9000">
                <a:solidFill>
                  <a:schemeClr val="accent3"/>
                </a:solidFill>
              </a:rPr>
              <a:t>YOU!</a:t>
            </a:r>
            <a:endParaRPr sz="9000">
              <a:solidFill>
                <a:schemeClr val="accent3"/>
              </a:solidFill>
            </a:endParaRPr>
          </a:p>
        </p:txBody>
      </p:sp>
      <p:sp>
        <p:nvSpPr>
          <p:cNvPr id="854" name="Google Shape;854;p43"/>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 you have any questions?</a:t>
            </a:r>
            <a:endParaRPr/>
          </a:p>
        </p:txBody>
      </p:sp>
      <p:sp>
        <p:nvSpPr>
          <p:cNvPr id="855" name="Google Shape;855;p43"/>
          <p:cNvSpPr/>
          <p:nvPr/>
        </p:nvSpPr>
        <p:spPr>
          <a:xfrm>
            <a:off x="8281390" y="417165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6" name="Google Shape;856;p43"/>
          <p:cNvGrpSpPr/>
          <p:nvPr/>
        </p:nvGrpSpPr>
        <p:grpSpPr>
          <a:xfrm>
            <a:off x="8814493" y="4162001"/>
            <a:ext cx="411849" cy="411917"/>
            <a:chOff x="5162200" y="4097750"/>
            <a:chExt cx="338385" cy="338414"/>
          </a:xfrm>
        </p:grpSpPr>
        <p:sp>
          <p:nvSpPr>
            <p:cNvPr id="857" name="Google Shape;857;p43"/>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43"/>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43"/>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0" name="Google Shape;860;p43"/>
          <p:cNvSpPr/>
          <p:nvPr/>
        </p:nvSpPr>
        <p:spPr>
          <a:xfrm>
            <a:off x="7548500" y="421303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43"/>
          <p:cNvSpPr txBox="1">
            <a:spLocks noGrp="1"/>
          </p:cNvSpPr>
          <p:nvPr>
            <p:ph type="body" idx="2"/>
          </p:nvPr>
        </p:nvSpPr>
        <p:spPr>
          <a:xfrm>
            <a:off x="7448900" y="2862000"/>
            <a:ext cx="3167700" cy="10683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dirty="0"/>
              <a:t>hello@mail.com</a:t>
            </a:r>
            <a:endParaRPr dirty="0"/>
          </a:p>
          <a:p>
            <a:pPr marL="0" lvl="0" indent="0" algn="l" rtl="0">
              <a:spcBef>
                <a:spcPts val="0"/>
              </a:spcBef>
              <a:spcAft>
                <a:spcPts val="0"/>
              </a:spcAft>
              <a:buNone/>
            </a:pPr>
            <a:r>
              <a:rPr lang="en" dirty="0"/>
              <a:t>555-111-222</a:t>
            </a:r>
            <a:endParaRPr dirty="0"/>
          </a:p>
          <a:p>
            <a:pPr marL="0" lvl="0" indent="0" algn="l" rtl="0">
              <a:spcBef>
                <a:spcPts val="0"/>
              </a:spcBef>
              <a:spcAft>
                <a:spcPts val="0"/>
              </a:spcAft>
              <a:buNone/>
            </a:pPr>
            <a:r>
              <a:rPr lang="en" dirty="0"/>
              <a:t>mydomain.com</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514993"/>
            <a:ext cx="5322600"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ln w="19050">
                  <a:noFill/>
                </a:ln>
                <a:gradFill flip="none" rotWithShape="1">
                  <a:gsLst>
                    <a:gs pos="17000">
                      <a:srgbClr val="2CB2FF">
                        <a:lumMod val="96000"/>
                        <a:lumOff val="4000"/>
                      </a:srgbClr>
                    </a:gs>
                    <a:gs pos="86000">
                      <a:srgbClr val="1859FF"/>
                    </a:gs>
                  </a:gsLst>
                  <a:lin ang="2700000" scaled="1"/>
                  <a:tileRect/>
                </a:gradFill>
              </a:rPr>
              <a:t>Emanuel Palm</a:t>
            </a:r>
            <a:endParaRPr dirty="0">
              <a:ln w="19050">
                <a:noFill/>
              </a:ln>
              <a:gradFill flip="none" rotWithShape="1">
                <a:gsLst>
                  <a:gs pos="17000">
                    <a:srgbClr val="2CB2FF">
                      <a:lumMod val="96000"/>
                      <a:lumOff val="4000"/>
                    </a:srgbClr>
                  </a:gs>
                  <a:gs pos="86000">
                    <a:srgbClr val="1859FF"/>
                  </a:gs>
                </a:gsLst>
                <a:lin ang="2700000" scaled="1"/>
                <a:tileRect/>
              </a:gradFill>
            </a:endParaRPr>
          </a:p>
        </p:txBody>
      </p:sp>
      <p:sp>
        <p:nvSpPr>
          <p:cNvPr id="387" name="Google Shape;387;p23"/>
          <p:cNvSpPr txBox="1">
            <a:spLocks noGrp="1"/>
          </p:cNvSpPr>
          <p:nvPr>
            <p:ph type="body" idx="1"/>
          </p:nvPr>
        </p:nvSpPr>
        <p:spPr>
          <a:xfrm>
            <a:off x="1484511" y="2834927"/>
            <a:ext cx="5544957" cy="25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2400" dirty="0"/>
              <a:t>💙 Code - .NET PowerShell C#</a:t>
            </a:r>
          </a:p>
          <a:p>
            <a:pPr marL="0" lvl="0" indent="0" algn="l" rtl="0">
              <a:spcBef>
                <a:spcPts val="0"/>
              </a:spcBef>
              <a:spcAft>
                <a:spcPts val="0"/>
              </a:spcAft>
              <a:buNone/>
            </a:pPr>
            <a:r>
              <a:rPr lang="en-US" sz="2400" dirty="0"/>
              <a:t>⚡ Event-driven</a:t>
            </a:r>
          </a:p>
          <a:p>
            <a:pPr marL="0" lvl="0" indent="0" algn="l" rtl="0">
              <a:spcBef>
                <a:spcPts val="0"/>
              </a:spcBef>
              <a:spcAft>
                <a:spcPts val="0"/>
              </a:spcAft>
              <a:buNone/>
            </a:pPr>
            <a:r>
              <a:rPr lang="en-US" sz="2400" dirty="0"/>
              <a:t>📦 Makes modules &amp; tools</a:t>
            </a:r>
          </a:p>
          <a:p>
            <a:pPr marL="0" lvl="0" indent="0" algn="l" rtl="0">
              <a:spcBef>
                <a:spcPts val="0"/>
              </a:spcBef>
              <a:spcAft>
                <a:spcPts val="0"/>
              </a:spcAft>
              <a:buNone/>
            </a:pPr>
            <a:r>
              <a:rPr lang="en-US" sz="2400" dirty="0"/>
              <a:t>📃 Fan of Open Source</a:t>
            </a:r>
          </a:p>
          <a:p>
            <a:pPr marL="0" lvl="0" indent="0" algn="l" rtl="0">
              <a:spcBef>
                <a:spcPts val="0"/>
              </a:spcBef>
              <a:spcAft>
                <a:spcPts val="0"/>
              </a:spcAft>
              <a:buNone/>
            </a:pPr>
            <a:r>
              <a:rPr lang="en-US" sz="2400" dirty="0"/>
              <a:t>☁️ Blogs at </a:t>
            </a:r>
            <a:r>
              <a:rPr lang="en-US" sz="2400" dirty="0" err="1">
                <a:solidFill>
                  <a:srgbClr val="C17BB8"/>
                </a:solidFill>
              </a:rPr>
              <a:t>pipe.how</a:t>
            </a:r>
            <a:endParaRPr lang="en-US" sz="2400" dirty="0">
              <a:solidFill>
                <a:srgbClr val="C17BB8"/>
              </a:solidFill>
            </a:endParaRPr>
          </a:p>
        </p:txBody>
      </p:sp>
      <p:pic>
        <p:nvPicPr>
          <p:cNvPr id="6" name="Picture 5" descr="A person smiling for the camera&#10;&#10;Description automatically generated">
            <a:extLst>
              <a:ext uri="{FF2B5EF4-FFF2-40B4-BE49-F238E27FC236}">
                <a16:creationId xmlns:a16="http://schemas.microsoft.com/office/drawing/2014/main" id="{22F9A54B-BEEC-609D-840C-08F57C732E28}"/>
              </a:ext>
            </a:extLst>
          </p:cNvPr>
          <p:cNvPicPr>
            <a:picLocks noChangeAspect="1"/>
          </p:cNvPicPr>
          <p:nvPr/>
        </p:nvPicPr>
        <p:blipFill>
          <a:blip r:embed="rId3"/>
          <a:stretch>
            <a:fillRect/>
          </a:stretch>
        </p:blipFill>
        <p:spPr>
          <a:xfrm>
            <a:off x="7881756" y="766210"/>
            <a:ext cx="2058880" cy="2058880"/>
          </a:xfrm>
          <a:prstGeom prst="rect">
            <a:avLst/>
          </a:prstGeom>
        </p:spPr>
      </p:pic>
      <p:sp>
        <p:nvSpPr>
          <p:cNvPr id="7" name="Google Shape;381;p22">
            <a:extLst>
              <a:ext uri="{FF2B5EF4-FFF2-40B4-BE49-F238E27FC236}">
                <a16:creationId xmlns:a16="http://schemas.microsoft.com/office/drawing/2014/main" id="{4DECDF47-FFE1-3A1C-B93E-960A80DA3A6E}"/>
              </a:ext>
            </a:extLst>
          </p:cNvPr>
          <p:cNvSpPr txBox="1">
            <a:spLocks/>
          </p:cNvSpPr>
          <p:nvPr/>
        </p:nvSpPr>
        <p:spPr>
          <a:xfrm>
            <a:off x="7174398" y="2825090"/>
            <a:ext cx="4935600" cy="79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r"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0" indent="0">
              <a:spcAft>
                <a:spcPts val="2100"/>
              </a:spcAft>
              <a:buFont typeface="Roboto Mono"/>
              <a:buNone/>
            </a:pPr>
            <a:r>
              <a:rPr lang="en-US" sz="1600" dirty="0" err="1">
                <a:solidFill>
                  <a:schemeClr val="accent1"/>
                </a:solidFill>
                <a:latin typeface="Roboto Mono" panose="00000009000000000000" pitchFamily="49" charset="0"/>
                <a:ea typeface="Roboto Mono" panose="00000009000000000000" pitchFamily="49" charset="0"/>
              </a:rPr>
              <a:t>pipe.how</a:t>
            </a:r>
            <a:r>
              <a:rPr lang="en-US" sz="1600" dirty="0">
                <a:solidFill>
                  <a:schemeClr val="accent1"/>
                </a:solidFill>
                <a:latin typeface="Roboto Mono" panose="00000009000000000000" pitchFamily="49" charset="0"/>
                <a:ea typeface="Roboto Mono" panose="00000009000000000000" pitchFamily="49" charset="0"/>
              </a:rPr>
              <a:t>&gt;</a:t>
            </a:r>
          </a:p>
        </p:txBody>
      </p:sp>
      <p:sp>
        <p:nvSpPr>
          <p:cNvPr id="2" name="Get-Hobby">
            <a:extLst>
              <a:ext uri="{FF2B5EF4-FFF2-40B4-BE49-F238E27FC236}">
                <a16:creationId xmlns:a16="http://schemas.microsoft.com/office/drawing/2014/main" id="{B47D94CF-AC89-6FDE-8C94-5163B49A4BAA}"/>
              </a:ext>
            </a:extLst>
          </p:cNvPr>
          <p:cNvSpPr txBox="1">
            <a:spLocks/>
          </p:cNvSpPr>
          <p:nvPr/>
        </p:nvSpPr>
        <p:spPr>
          <a:xfrm>
            <a:off x="8369886" y="2825090"/>
            <a:ext cx="3595232" cy="79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r"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0" indent="0">
              <a:spcAft>
                <a:spcPts val="2100"/>
              </a:spcAft>
              <a:buFont typeface="Roboto Mono"/>
              <a:buNone/>
            </a:pPr>
            <a:r>
              <a:rPr lang="en-US" sz="1600" dirty="0">
                <a:latin typeface="Roboto Mono" panose="00000009000000000000" pitchFamily="49" charset="0"/>
                <a:ea typeface="Roboto Mono" panose="00000009000000000000" pitchFamily="49" charset="0"/>
              </a:rPr>
              <a:t>Get-Hobby –Count 5</a:t>
            </a:r>
            <a:endParaRPr lang="en-US" sz="1600" dirty="0">
              <a:solidFill>
                <a:schemeClr val="accent1"/>
              </a:solidFill>
              <a:latin typeface="Roboto Mono" panose="00000009000000000000" pitchFamily="49" charset="0"/>
              <a:ea typeface="Roboto Mono" panose="00000009000000000000" pitchFamily="49" charset="0"/>
            </a:endParaRPr>
          </a:p>
        </p:txBody>
      </p:sp>
      <p:sp>
        <p:nvSpPr>
          <p:cNvPr id="4" name="TextBox 3">
            <a:extLst>
              <a:ext uri="{FF2B5EF4-FFF2-40B4-BE49-F238E27FC236}">
                <a16:creationId xmlns:a16="http://schemas.microsoft.com/office/drawing/2014/main" id="{1563EFC0-B831-1B43-4252-EB8A949E2BAB}"/>
              </a:ext>
            </a:extLst>
          </p:cNvPr>
          <p:cNvSpPr txBox="1"/>
          <p:nvPr/>
        </p:nvSpPr>
        <p:spPr>
          <a:xfrm>
            <a:off x="7174348" y="3224090"/>
            <a:ext cx="3898040" cy="461665"/>
          </a:xfrm>
          <a:prstGeom prst="rect">
            <a:avLst/>
          </a:prstGeom>
          <a:noFill/>
        </p:spPr>
        <p:txBody>
          <a:bodyPr wrap="square" rtlCol="0">
            <a:spAutoFit/>
          </a:bodyPr>
          <a:lstStyle/>
          <a:p>
            <a:r>
              <a:rPr lang="en-SE" sz="2400" dirty="0"/>
              <a:t>🧙</a:t>
            </a:r>
            <a:r>
              <a:rPr lang="en-US" sz="2400" dirty="0"/>
              <a:t>🍰☕🧗🥏</a:t>
            </a:r>
          </a:p>
        </p:txBody>
      </p:sp>
      <p:sp>
        <p:nvSpPr>
          <p:cNvPr id="5" name="Google Shape;387;p23">
            <a:extLst>
              <a:ext uri="{FF2B5EF4-FFF2-40B4-BE49-F238E27FC236}">
                <a16:creationId xmlns:a16="http://schemas.microsoft.com/office/drawing/2014/main" id="{F81B0267-822F-7703-5B20-72CBB7259158}"/>
              </a:ext>
            </a:extLst>
          </p:cNvPr>
          <p:cNvSpPr txBox="1">
            <a:spLocks/>
          </p:cNvSpPr>
          <p:nvPr/>
        </p:nvSpPr>
        <p:spPr>
          <a:xfrm>
            <a:off x="1513297" y="2310211"/>
            <a:ext cx="5904738" cy="44401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r"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0" indent="0">
              <a:buFont typeface="Roboto Mono"/>
              <a:buNone/>
            </a:pPr>
            <a:r>
              <a:rPr lang="en-US" sz="1600" dirty="0"/>
              <a:t>Consultant at Advania - Knowledge Factory</a:t>
            </a:r>
          </a:p>
        </p:txBody>
      </p:sp>
      <p:sp>
        <p:nvSpPr>
          <p:cNvPr id="8" name="Google Shape;381;p22">
            <a:extLst>
              <a:ext uri="{FF2B5EF4-FFF2-40B4-BE49-F238E27FC236}">
                <a16:creationId xmlns:a16="http://schemas.microsoft.com/office/drawing/2014/main" id="{CD4AE166-AD25-58A9-BE53-8251A66CB0E6}"/>
              </a:ext>
            </a:extLst>
          </p:cNvPr>
          <p:cNvSpPr txBox="1">
            <a:spLocks/>
          </p:cNvSpPr>
          <p:nvPr/>
        </p:nvSpPr>
        <p:spPr>
          <a:xfrm>
            <a:off x="7174398" y="3620308"/>
            <a:ext cx="1377320" cy="79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r"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0" indent="0">
              <a:spcAft>
                <a:spcPts val="2100"/>
              </a:spcAft>
              <a:buFont typeface="Roboto Mono"/>
              <a:buNone/>
            </a:pPr>
            <a:r>
              <a:rPr lang="en-US" sz="1600" dirty="0" err="1">
                <a:solidFill>
                  <a:schemeClr val="accent1"/>
                </a:solidFill>
                <a:latin typeface="Roboto Mono" panose="00000009000000000000" pitchFamily="49" charset="0"/>
                <a:ea typeface="Roboto Mono" panose="00000009000000000000" pitchFamily="49" charset="0"/>
              </a:rPr>
              <a:t>pipe.how</a:t>
            </a:r>
            <a:r>
              <a:rPr lang="en-US" sz="1600" dirty="0">
                <a:solidFill>
                  <a:schemeClr val="accent1"/>
                </a:solidFill>
                <a:latin typeface="Roboto Mono" panose="00000009000000000000" pitchFamily="49" charset="0"/>
                <a:ea typeface="Roboto Mono" panose="00000009000000000000" pitchFamily="49" charset="0"/>
              </a:rPr>
              <a:t>&gt;</a:t>
            </a:r>
          </a:p>
        </p:txBody>
      </p:sp>
      <p:sp>
        <p:nvSpPr>
          <p:cNvPr id="10" name="func new agenda">
            <a:extLst>
              <a:ext uri="{FF2B5EF4-FFF2-40B4-BE49-F238E27FC236}">
                <a16:creationId xmlns:a16="http://schemas.microsoft.com/office/drawing/2014/main" id="{8AB87F6B-9F67-9D74-B589-D178AFEE600E}"/>
              </a:ext>
            </a:extLst>
          </p:cNvPr>
          <p:cNvSpPr txBox="1">
            <a:spLocks/>
          </p:cNvSpPr>
          <p:nvPr/>
        </p:nvSpPr>
        <p:spPr>
          <a:xfrm>
            <a:off x="8369886" y="3620308"/>
            <a:ext cx="3595232" cy="79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r" rtl="0">
              <a:lnSpc>
                <a:spcPct val="115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r" rtl="0">
              <a:lnSpc>
                <a:spcPct val="115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0" indent="0">
              <a:spcAft>
                <a:spcPts val="2100"/>
              </a:spcAft>
              <a:buFont typeface="Roboto Mono"/>
              <a:buNone/>
            </a:pPr>
            <a:r>
              <a:rPr lang="en-US" sz="1600" dirty="0" err="1">
                <a:latin typeface="Roboto Mono" panose="00000009000000000000" pitchFamily="49" charset="0"/>
                <a:ea typeface="Roboto Mono" panose="00000009000000000000" pitchFamily="49" charset="0"/>
              </a:rPr>
              <a:t>func</a:t>
            </a:r>
            <a:r>
              <a:rPr lang="en-US" sz="1600" dirty="0">
                <a:latin typeface="Roboto Mono" panose="00000009000000000000" pitchFamily="49" charset="0"/>
                <a:ea typeface="Roboto Mono" panose="00000009000000000000" pitchFamily="49" charset="0"/>
              </a:rPr>
              <a:t> new -n agenda</a:t>
            </a:r>
            <a:endParaRPr lang="en-US" sz="1600" dirty="0">
              <a:solidFill>
                <a:schemeClr val="accent1"/>
              </a:solidFill>
              <a:latin typeface="Roboto Mono" panose="00000009000000000000" pitchFamily="49" charset="0"/>
              <a:ea typeface="Roboto Mono" panose="00000009000000000000"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7">
                                            <p:txEl>
                                              <p:pRg st="0" end="0"/>
                                            </p:txEl>
                                          </p:spTgt>
                                        </p:tgtEl>
                                        <p:attrNameLst>
                                          <p:attrName>style.visibility</p:attrName>
                                        </p:attrNameLst>
                                      </p:cBhvr>
                                      <p:to>
                                        <p:strVal val="visible"/>
                                      </p:to>
                                    </p:set>
                                    <p:animEffect transition="in" filter="fade">
                                      <p:cBhvr>
                                        <p:cTn id="7" dur="500"/>
                                        <p:tgtEl>
                                          <p:spTgt spid="38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87">
                                            <p:txEl>
                                              <p:pRg st="1" end="1"/>
                                            </p:txEl>
                                          </p:spTgt>
                                        </p:tgtEl>
                                        <p:attrNameLst>
                                          <p:attrName>style.visibility</p:attrName>
                                        </p:attrNameLst>
                                      </p:cBhvr>
                                      <p:to>
                                        <p:strVal val="visible"/>
                                      </p:to>
                                    </p:set>
                                    <p:animEffect transition="in" filter="fade">
                                      <p:cBhvr>
                                        <p:cTn id="12" dur="500"/>
                                        <p:tgtEl>
                                          <p:spTgt spid="38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87">
                                            <p:txEl>
                                              <p:pRg st="2" end="2"/>
                                            </p:txEl>
                                          </p:spTgt>
                                        </p:tgtEl>
                                        <p:attrNameLst>
                                          <p:attrName>style.visibility</p:attrName>
                                        </p:attrNameLst>
                                      </p:cBhvr>
                                      <p:to>
                                        <p:strVal val="visible"/>
                                      </p:to>
                                    </p:set>
                                    <p:animEffect transition="in" filter="fade">
                                      <p:cBhvr>
                                        <p:cTn id="17" dur="500"/>
                                        <p:tgtEl>
                                          <p:spTgt spid="38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87">
                                            <p:txEl>
                                              <p:pRg st="3" end="3"/>
                                            </p:txEl>
                                          </p:spTgt>
                                        </p:tgtEl>
                                        <p:attrNameLst>
                                          <p:attrName>style.visibility</p:attrName>
                                        </p:attrNameLst>
                                      </p:cBhvr>
                                      <p:to>
                                        <p:strVal val="visible"/>
                                      </p:to>
                                    </p:set>
                                    <p:animEffect transition="in" filter="fade">
                                      <p:cBhvr>
                                        <p:cTn id="22" dur="500"/>
                                        <p:tgtEl>
                                          <p:spTgt spid="38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87">
                                            <p:txEl>
                                              <p:pRg st="4" end="4"/>
                                            </p:txEl>
                                          </p:spTgt>
                                        </p:tgtEl>
                                        <p:attrNameLst>
                                          <p:attrName>style.visibility</p:attrName>
                                        </p:attrNameLst>
                                      </p:cBhvr>
                                      <p:to>
                                        <p:strVal val="visible"/>
                                      </p:to>
                                    </p:set>
                                    <p:animEffect transition="in" filter="fade">
                                      <p:cBhvr>
                                        <p:cTn id="27" dur="500"/>
                                        <p:tgtEl>
                                          <p:spTgt spid="38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iterate type="lt">
                                    <p:tmAbs val="50"/>
                                  </p:iterate>
                                  <p:childTnLst>
                                    <p:set>
                                      <p:cBhvr>
                                        <p:cTn id="31" dur="1" fill="hold">
                                          <p:stCondLst>
                                            <p:cond delay="0"/>
                                          </p:stCondLst>
                                        </p:cTn>
                                        <p:tgtEl>
                                          <p:spTgt spid="2"/>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4">
                                            <p:txEl>
                                              <p:pRg st="0" end="0"/>
                                            </p:txEl>
                                          </p:spTgt>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iterate type="lt">
                                    <p:tmAbs val="50"/>
                                  </p:iterate>
                                  <p:childTnLst>
                                    <p:set>
                                      <p:cBhvr>
                                        <p:cTn id="4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7" grpId="0" uiExpand="1" build="p"/>
      <p:bldP spid="2" grpId="0"/>
      <p:bldP spid="8" grpId="0"/>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45"/>
          <p:cNvSpPr txBox="1">
            <a:spLocks noGrp="1"/>
          </p:cNvSpPr>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dirty="0"/>
              <a:t>EDITABLE </a:t>
            </a:r>
            <a:r>
              <a:rPr lang="en" sz="7000" dirty="0">
                <a:solidFill>
                  <a:schemeClr val="accent1"/>
                </a:solidFill>
              </a:rPr>
              <a:t>ICONS</a:t>
            </a:r>
            <a:endParaRPr sz="7000" dirty="0">
              <a:solidFill>
                <a:schemeClr val="accent1"/>
              </a:solidFill>
            </a:endParaRPr>
          </a:p>
        </p:txBody>
      </p:sp>
      <p:grpSp>
        <p:nvGrpSpPr>
          <p:cNvPr id="879" name="Google Shape;879;p45"/>
          <p:cNvGrpSpPr/>
          <p:nvPr/>
        </p:nvGrpSpPr>
        <p:grpSpPr>
          <a:xfrm>
            <a:off x="3570764" y="1773752"/>
            <a:ext cx="405160" cy="253589"/>
            <a:chOff x="4797800" y="1994125"/>
            <a:chExt cx="306475" cy="186025"/>
          </a:xfrm>
        </p:grpSpPr>
        <p:sp>
          <p:nvSpPr>
            <p:cNvPr id="880" name="Google Shape;880;p45"/>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1" name="Google Shape;881;p45"/>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82" name="Google Shape;882;p45"/>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3" name="Google Shape;883;p45"/>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4" name="Google Shape;884;p45"/>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5" name="Google Shape;885;p45"/>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6" name="Google Shape;886;p45"/>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87" name="Google Shape;887;p45"/>
          <p:cNvGrpSpPr/>
          <p:nvPr/>
        </p:nvGrpSpPr>
        <p:grpSpPr>
          <a:xfrm>
            <a:off x="6164058" y="1777777"/>
            <a:ext cx="352082" cy="254203"/>
            <a:chOff x="4250025" y="2848800"/>
            <a:chExt cx="266325" cy="186475"/>
          </a:xfrm>
        </p:grpSpPr>
        <p:sp>
          <p:nvSpPr>
            <p:cNvPr id="888" name="Google Shape;888;p45"/>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9" name="Google Shape;889;p45"/>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890" name="Google Shape;890;p45"/>
          <p:cNvGrpSpPr/>
          <p:nvPr/>
        </p:nvGrpSpPr>
        <p:grpSpPr>
          <a:xfrm>
            <a:off x="6761406" y="1741891"/>
            <a:ext cx="343224" cy="326555"/>
            <a:chOff x="4707700" y="2822475"/>
            <a:chExt cx="259625" cy="239550"/>
          </a:xfrm>
        </p:grpSpPr>
        <p:sp>
          <p:nvSpPr>
            <p:cNvPr id="891" name="Google Shape;891;p45"/>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2" name="Google Shape;892;p45"/>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3" name="Google Shape;893;p45"/>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4" name="Google Shape;894;p45"/>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5" name="Google Shape;895;p45"/>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96" name="Google Shape;896;p45"/>
          <p:cNvGrpSpPr/>
          <p:nvPr/>
        </p:nvGrpSpPr>
        <p:grpSpPr>
          <a:xfrm>
            <a:off x="8396572" y="1705391"/>
            <a:ext cx="351487" cy="398940"/>
            <a:chOff x="6425500" y="2795700"/>
            <a:chExt cx="265875" cy="292650"/>
          </a:xfrm>
        </p:grpSpPr>
        <p:sp>
          <p:nvSpPr>
            <p:cNvPr id="897" name="Google Shape;897;p45"/>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8" name="Google Shape;898;p45"/>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9" name="Google Shape;899;p45"/>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0" name="Google Shape;900;p45"/>
          <p:cNvGrpSpPr/>
          <p:nvPr/>
        </p:nvGrpSpPr>
        <p:grpSpPr>
          <a:xfrm>
            <a:off x="9474618" y="1760035"/>
            <a:ext cx="350297" cy="290464"/>
            <a:chOff x="5549875" y="2418425"/>
            <a:chExt cx="264975" cy="213075"/>
          </a:xfrm>
        </p:grpSpPr>
        <p:sp>
          <p:nvSpPr>
            <p:cNvPr id="901" name="Google Shape;901;p45"/>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2" name="Google Shape;902;p45"/>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03" name="Google Shape;903;p45"/>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4" name="Google Shape;904;p45"/>
          <p:cNvGrpSpPr/>
          <p:nvPr/>
        </p:nvGrpSpPr>
        <p:grpSpPr>
          <a:xfrm>
            <a:off x="3570694" y="2404542"/>
            <a:ext cx="299598" cy="308322"/>
            <a:chOff x="3739275" y="2525850"/>
            <a:chExt cx="226625" cy="226175"/>
          </a:xfrm>
        </p:grpSpPr>
        <p:sp>
          <p:nvSpPr>
            <p:cNvPr id="905" name="Google Shape;905;p45"/>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6" name="Google Shape;906;p45"/>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7" name="Google Shape;907;p45"/>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8" name="Google Shape;908;p45"/>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09" name="Google Shape;909;p45"/>
          <p:cNvGrpSpPr/>
          <p:nvPr/>
        </p:nvGrpSpPr>
        <p:grpSpPr>
          <a:xfrm>
            <a:off x="3043876" y="2377772"/>
            <a:ext cx="272464" cy="361861"/>
            <a:chOff x="4518575" y="2506200"/>
            <a:chExt cx="206100" cy="265450"/>
          </a:xfrm>
        </p:grpSpPr>
        <p:sp>
          <p:nvSpPr>
            <p:cNvPr id="910" name="Google Shape;910;p45"/>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1" name="Google Shape;911;p45"/>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2" name="Google Shape;912;p45"/>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3" name="Google Shape;913;p45"/>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4" name="Google Shape;914;p45"/>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5" name="Google Shape;915;p45"/>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6" name="Google Shape;916;p45"/>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7" name="Google Shape;917;p45"/>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8" name="Google Shape;918;p45"/>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4125077" y="2404742"/>
            <a:ext cx="299631" cy="308322"/>
            <a:chOff x="4164375" y="1677425"/>
            <a:chExt cx="226650" cy="226175"/>
          </a:xfrm>
        </p:grpSpPr>
        <p:sp>
          <p:nvSpPr>
            <p:cNvPr id="920" name="Google Shape;920;p45"/>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1" name="Google Shape;921;p45"/>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2" name="Google Shape;922;p45"/>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3" name="Google Shape;923;p45"/>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4" name="Google Shape;924;p45"/>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5" name="Google Shape;925;p45"/>
          <p:cNvGrpSpPr/>
          <p:nvPr/>
        </p:nvGrpSpPr>
        <p:grpSpPr>
          <a:xfrm>
            <a:off x="5179042" y="2395931"/>
            <a:ext cx="299003" cy="308322"/>
            <a:chOff x="5226025" y="1677425"/>
            <a:chExt cx="226175" cy="226175"/>
          </a:xfrm>
        </p:grpSpPr>
        <p:sp>
          <p:nvSpPr>
            <p:cNvPr id="926" name="Google Shape;926;p45"/>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7" name="Google Shape;927;p45"/>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8" name="Google Shape;928;p45"/>
          <p:cNvGrpSpPr/>
          <p:nvPr/>
        </p:nvGrpSpPr>
        <p:grpSpPr>
          <a:xfrm>
            <a:off x="4652426" y="2396024"/>
            <a:ext cx="299003" cy="308322"/>
            <a:chOff x="4835275" y="1198350"/>
            <a:chExt cx="226175" cy="226175"/>
          </a:xfrm>
        </p:grpSpPr>
        <p:sp>
          <p:nvSpPr>
            <p:cNvPr id="929" name="Google Shape;929;p45"/>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0" name="Google Shape;930;p45"/>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6339271" y="2379923"/>
            <a:ext cx="347356" cy="358215"/>
            <a:chOff x="968775" y="1180050"/>
            <a:chExt cx="262750" cy="262775"/>
          </a:xfrm>
        </p:grpSpPr>
        <p:sp>
          <p:nvSpPr>
            <p:cNvPr id="932" name="Google Shape;932;p45"/>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3" name="Google Shape;933;p45"/>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4" name="Google Shape;934;p45"/>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5" name="Google Shape;935;p45"/>
          <p:cNvGrpSpPr/>
          <p:nvPr/>
        </p:nvGrpSpPr>
        <p:grpSpPr>
          <a:xfrm>
            <a:off x="5704170" y="2446992"/>
            <a:ext cx="386288" cy="224042"/>
            <a:chOff x="1678900" y="1231350"/>
            <a:chExt cx="292200" cy="164350"/>
          </a:xfrm>
        </p:grpSpPr>
        <p:sp>
          <p:nvSpPr>
            <p:cNvPr id="936" name="Google Shape;936;p45"/>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7" name="Google Shape;937;p45"/>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8" name="Google Shape;938;p45"/>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9" name="Google Shape;939;p45"/>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0" name="Google Shape;940;p45"/>
          <p:cNvGrpSpPr/>
          <p:nvPr/>
        </p:nvGrpSpPr>
        <p:grpSpPr>
          <a:xfrm>
            <a:off x="7467406" y="2373531"/>
            <a:ext cx="322006" cy="353205"/>
            <a:chOff x="2405550" y="1181850"/>
            <a:chExt cx="243575" cy="259100"/>
          </a:xfrm>
        </p:grpSpPr>
        <p:sp>
          <p:nvSpPr>
            <p:cNvPr id="941" name="Google Shape;941;p45"/>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2" name="Google Shape;942;p45"/>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3" name="Google Shape;943;p45"/>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4" name="Google Shape;944;p45"/>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5" name="Google Shape;945;p45"/>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6" name="Google Shape;946;p45"/>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47" name="Google Shape;947;p45"/>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8" name="Google Shape;948;p45"/>
          <p:cNvGrpSpPr/>
          <p:nvPr/>
        </p:nvGrpSpPr>
        <p:grpSpPr>
          <a:xfrm>
            <a:off x="8500593" y="2371333"/>
            <a:ext cx="286610" cy="357601"/>
            <a:chOff x="3086700" y="1180050"/>
            <a:chExt cx="216800" cy="262325"/>
          </a:xfrm>
        </p:grpSpPr>
        <p:sp>
          <p:nvSpPr>
            <p:cNvPr id="949" name="Google Shape;949;p45"/>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0" name="Google Shape;950;p45"/>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51" name="Google Shape;951;p45"/>
          <p:cNvGrpSpPr/>
          <p:nvPr/>
        </p:nvGrpSpPr>
        <p:grpSpPr>
          <a:xfrm>
            <a:off x="9007187" y="2359473"/>
            <a:ext cx="228243" cy="381321"/>
            <a:chOff x="3741075" y="1171575"/>
            <a:chExt cx="172650" cy="279725"/>
          </a:xfrm>
        </p:grpSpPr>
        <p:sp>
          <p:nvSpPr>
            <p:cNvPr id="952" name="Google Shape;952;p45"/>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3" name="Google Shape;953;p45"/>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4" name="Google Shape;954;p45"/>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5" name="Google Shape;955;p45"/>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6" name="Google Shape;956;p45"/>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57" name="Google Shape;957;p45"/>
          <p:cNvGrpSpPr/>
          <p:nvPr/>
        </p:nvGrpSpPr>
        <p:grpSpPr>
          <a:xfrm>
            <a:off x="2528682" y="3103577"/>
            <a:ext cx="351520" cy="253623"/>
            <a:chOff x="952700" y="1101100"/>
            <a:chExt cx="265900" cy="186050"/>
          </a:xfrm>
        </p:grpSpPr>
        <p:sp>
          <p:nvSpPr>
            <p:cNvPr id="958" name="Google Shape;958;p45"/>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9" name="Google Shape;959;p45"/>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0" name="Google Shape;960;p45"/>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61" name="Google Shape;961;p45"/>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2" name="Google Shape;962;p45"/>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3" name="Google Shape;963;p45"/>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4" name="Google Shape;964;p45"/>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65" name="Google Shape;965;p45"/>
          <p:cNvGrpSpPr/>
          <p:nvPr/>
        </p:nvGrpSpPr>
        <p:grpSpPr>
          <a:xfrm>
            <a:off x="5219949" y="3082177"/>
            <a:ext cx="317875" cy="344208"/>
            <a:chOff x="5583325" y="1073450"/>
            <a:chExt cx="240450" cy="252500"/>
          </a:xfrm>
        </p:grpSpPr>
        <p:sp>
          <p:nvSpPr>
            <p:cNvPr id="966" name="Google Shape;966;p45"/>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7" name="Google Shape;967;p45"/>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8" name="Google Shape;968;p45"/>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9" name="Google Shape;969;p45"/>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0" name="Google Shape;970;p45"/>
          <p:cNvGrpSpPr/>
          <p:nvPr/>
        </p:nvGrpSpPr>
        <p:grpSpPr>
          <a:xfrm>
            <a:off x="5703822" y="3071928"/>
            <a:ext cx="386850" cy="294962"/>
            <a:chOff x="1502275" y="3638775"/>
            <a:chExt cx="292625" cy="216375"/>
          </a:xfrm>
        </p:grpSpPr>
        <p:sp>
          <p:nvSpPr>
            <p:cNvPr id="971" name="Google Shape;971;p45"/>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2" name="Google Shape;972;p45"/>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3" name="Google Shape;973;p45"/>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4" name="Google Shape;974;p45"/>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5" name="Google Shape;975;p45"/>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6" name="Google Shape;976;p45"/>
          <p:cNvGrpSpPr/>
          <p:nvPr/>
        </p:nvGrpSpPr>
        <p:grpSpPr>
          <a:xfrm>
            <a:off x="6258857" y="3016414"/>
            <a:ext cx="354428" cy="362441"/>
            <a:chOff x="3171000" y="4021950"/>
            <a:chExt cx="268100" cy="265875"/>
          </a:xfrm>
        </p:grpSpPr>
        <p:sp>
          <p:nvSpPr>
            <p:cNvPr id="977" name="Google Shape;977;p45"/>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8" name="Google Shape;978;p45"/>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79" name="Google Shape;979;p45"/>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0" name="Google Shape;980;p45"/>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81" name="Google Shape;981;p45"/>
          <p:cNvGrpSpPr/>
          <p:nvPr/>
        </p:nvGrpSpPr>
        <p:grpSpPr>
          <a:xfrm>
            <a:off x="7848132" y="3068067"/>
            <a:ext cx="334400" cy="344821"/>
            <a:chOff x="5684575" y="4038000"/>
            <a:chExt cx="252950" cy="252950"/>
          </a:xfrm>
        </p:grpSpPr>
        <p:sp>
          <p:nvSpPr>
            <p:cNvPr id="982" name="Google Shape;982;p45"/>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3" name="Google Shape;983;p45"/>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4" name="Google Shape;984;p45"/>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5" name="Google Shape;985;p45"/>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6" name="Google Shape;986;p45"/>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7" name="Google Shape;987;p45"/>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8" name="Google Shape;988;p45"/>
          <p:cNvGrpSpPr/>
          <p:nvPr/>
        </p:nvGrpSpPr>
        <p:grpSpPr>
          <a:xfrm>
            <a:off x="8441727" y="3026501"/>
            <a:ext cx="247115" cy="399520"/>
            <a:chOff x="1982675" y="3599525"/>
            <a:chExt cx="186925" cy="293075"/>
          </a:xfrm>
        </p:grpSpPr>
        <p:sp>
          <p:nvSpPr>
            <p:cNvPr id="989" name="Google Shape;989;p45"/>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0" name="Google Shape;990;p45"/>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1" name="Google Shape;991;p45"/>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2" name="Google Shape;992;p45"/>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3" name="Google Shape;993;p45"/>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94" name="Google Shape;994;p45"/>
          <p:cNvGrpSpPr/>
          <p:nvPr/>
        </p:nvGrpSpPr>
        <p:grpSpPr>
          <a:xfrm>
            <a:off x="8947735" y="3026500"/>
            <a:ext cx="178106" cy="398940"/>
            <a:chOff x="2397075" y="3602200"/>
            <a:chExt cx="134725" cy="292650"/>
          </a:xfrm>
        </p:grpSpPr>
        <p:sp>
          <p:nvSpPr>
            <p:cNvPr id="995" name="Google Shape;995;p45"/>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6" name="Google Shape;996;p45"/>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7" name="Google Shape;997;p45"/>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8" name="Google Shape;998;p45"/>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9" name="Google Shape;999;p45"/>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0" name="Google Shape;1000;p45"/>
          <p:cNvGrpSpPr/>
          <p:nvPr/>
        </p:nvGrpSpPr>
        <p:grpSpPr>
          <a:xfrm>
            <a:off x="2581850" y="3710924"/>
            <a:ext cx="246520" cy="383741"/>
            <a:chOff x="2717350" y="3603525"/>
            <a:chExt cx="186475" cy="281500"/>
          </a:xfrm>
        </p:grpSpPr>
        <p:sp>
          <p:nvSpPr>
            <p:cNvPr id="1001" name="Google Shape;1001;p45"/>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2" name="Google Shape;1002;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3" name="Google Shape;1003;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4" name="Google Shape;1004;p45"/>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05" name="Google Shape;1005;p45"/>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06" name="Google Shape;1006;p45"/>
          <p:cNvGrpSpPr/>
          <p:nvPr/>
        </p:nvGrpSpPr>
        <p:grpSpPr>
          <a:xfrm>
            <a:off x="3024770" y="3721267"/>
            <a:ext cx="332053" cy="363054"/>
            <a:chOff x="3927075" y="3612900"/>
            <a:chExt cx="251175" cy="266325"/>
          </a:xfrm>
        </p:grpSpPr>
        <p:sp>
          <p:nvSpPr>
            <p:cNvPr id="1007" name="Google Shape;1007;p45"/>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8" name="Google Shape;1008;p45"/>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9" name="Google Shape;1009;p45"/>
          <p:cNvGrpSpPr/>
          <p:nvPr/>
        </p:nvGrpSpPr>
        <p:grpSpPr>
          <a:xfrm>
            <a:off x="3552875" y="3780864"/>
            <a:ext cx="336152" cy="347241"/>
            <a:chOff x="4324975" y="3617800"/>
            <a:chExt cx="254275" cy="254725"/>
          </a:xfrm>
        </p:grpSpPr>
        <p:sp>
          <p:nvSpPr>
            <p:cNvPr id="1010" name="Google Shape;1010;p45"/>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1" name="Google Shape;1011;p45"/>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2" name="Google Shape;1012;p45"/>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3" name="Google Shape;1013;p45"/>
          <p:cNvGrpSpPr/>
          <p:nvPr/>
        </p:nvGrpSpPr>
        <p:grpSpPr>
          <a:xfrm>
            <a:off x="4086534" y="3846536"/>
            <a:ext cx="399872" cy="217737"/>
            <a:chOff x="4728650" y="3665975"/>
            <a:chExt cx="302475" cy="159725"/>
          </a:xfrm>
        </p:grpSpPr>
        <p:sp>
          <p:nvSpPr>
            <p:cNvPr id="1014" name="Google Shape;1014;p45"/>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5" name="Google Shape;1015;p45"/>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6" name="Google Shape;1016;p45"/>
          <p:cNvGrpSpPr/>
          <p:nvPr/>
        </p:nvGrpSpPr>
        <p:grpSpPr>
          <a:xfrm>
            <a:off x="4613200" y="3803696"/>
            <a:ext cx="382719" cy="282796"/>
            <a:chOff x="5164925" y="3642775"/>
            <a:chExt cx="289500" cy="207450"/>
          </a:xfrm>
        </p:grpSpPr>
        <p:sp>
          <p:nvSpPr>
            <p:cNvPr id="1017" name="Google Shape;1017;p45"/>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8" name="Google Shape;1018;p45"/>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9" name="Google Shape;1019;p45"/>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0" name="Google Shape;1020;p45"/>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1" name="Google Shape;1021;p45"/>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22" name="Google Shape;1022;p45"/>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3" name="Google Shape;1023;p45"/>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4" name="Google Shape;1024;p45"/>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6" name="Google Shape;1026;p45"/>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7" name="Google Shape;1027;p45"/>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8" name="Google Shape;1028;p45"/>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29" name="Google Shape;1029;p45"/>
          <p:cNvGrpSpPr/>
          <p:nvPr/>
        </p:nvGrpSpPr>
        <p:grpSpPr>
          <a:xfrm>
            <a:off x="8933824" y="3717916"/>
            <a:ext cx="327294" cy="334632"/>
            <a:chOff x="5717150" y="2098500"/>
            <a:chExt cx="247575" cy="245475"/>
          </a:xfrm>
        </p:grpSpPr>
        <p:sp>
          <p:nvSpPr>
            <p:cNvPr id="1030" name="Google Shape;1030;p45"/>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1" name="Google Shape;1031;p45"/>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2" name="Google Shape;1032;p45"/>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3" name="Google Shape;1033;p45"/>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4" name="Google Shape;1034;p45"/>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5" name="Google Shape;1035;p45"/>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36" name="Google Shape;1036;p45"/>
          <p:cNvGrpSpPr/>
          <p:nvPr/>
        </p:nvGrpSpPr>
        <p:grpSpPr>
          <a:xfrm>
            <a:off x="3511298" y="4358842"/>
            <a:ext cx="352082" cy="317455"/>
            <a:chOff x="6435300" y="2742175"/>
            <a:chExt cx="266325" cy="232875"/>
          </a:xfrm>
        </p:grpSpPr>
        <p:sp>
          <p:nvSpPr>
            <p:cNvPr id="1037" name="Google Shape;1037;p45"/>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8" name="Google Shape;1038;p45"/>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39" name="Google Shape;1039;p45"/>
          <p:cNvGrpSpPr/>
          <p:nvPr/>
        </p:nvGrpSpPr>
        <p:grpSpPr>
          <a:xfrm>
            <a:off x="4558258" y="4437967"/>
            <a:ext cx="333805" cy="344208"/>
            <a:chOff x="674800" y="2146225"/>
            <a:chExt cx="252500" cy="252500"/>
          </a:xfrm>
        </p:grpSpPr>
        <p:sp>
          <p:nvSpPr>
            <p:cNvPr id="1040" name="Google Shape;1040;p45"/>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1" name="Google Shape;1041;p45"/>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2" name="Google Shape;1042;p45"/>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3" name="Google Shape;1043;p45"/>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4" name="Google Shape;1044;p45"/>
          <p:cNvGrpSpPr/>
          <p:nvPr/>
        </p:nvGrpSpPr>
        <p:grpSpPr>
          <a:xfrm>
            <a:off x="5085306" y="4449453"/>
            <a:ext cx="333805" cy="344208"/>
            <a:chOff x="2164225" y="2146225"/>
            <a:chExt cx="252500" cy="252500"/>
          </a:xfrm>
        </p:grpSpPr>
        <p:sp>
          <p:nvSpPr>
            <p:cNvPr id="1045" name="Google Shape;1045;p45"/>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6" name="Google Shape;1046;p45"/>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7" name="Google Shape;1047;p45"/>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8" name="Google Shape;1048;p45"/>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9" name="Google Shape;1049;p45"/>
          <p:cNvGrpSpPr/>
          <p:nvPr/>
        </p:nvGrpSpPr>
        <p:grpSpPr>
          <a:xfrm>
            <a:off x="4031217" y="4449226"/>
            <a:ext cx="334400" cy="344821"/>
            <a:chOff x="689975" y="1737200"/>
            <a:chExt cx="252950" cy="252950"/>
          </a:xfrm>
        </p:grpSpPr>
        <p:sp>
          <p:nvSpPr>
            <p:cNvPr id="1050" name="Google Shape;1050;p45"/>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1" name="Google Shape;1051;p45"/>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2" name="Google Shape;1052;p45"/>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3" name="Google Shape;1053;p45"/>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4" name="Google Shape;1054;p45"/>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5" name="Google Shape;1055;p45"/>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56" name="Google Shape;1056;p45"/>
          <p:cNvGrpSpPr/>
          <p:nvPr/>
        </p:nvGrpSpPr>
        <p:grpSpPr>
          <a:xfrm>
            <a:off x="5612075" y="4439102"/>
            <a:ext cx="334400" cy="344208"/>
            <a:chOff x="2961350" y="1740750"/>
            <a:chExt cx="252950" cy="252500"/>
          </a:xfrm>
        </p:grpSpPr>
        <p:sp>
          <p:nvSpPr>
            <p:cNvPr id="1057" name="Google Shape;1057;p45"/>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8" name="Google Shape;1058;p45"/>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9" name="Google Shape;1059;p45"/>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0" name="Google Shape;1060;p45"/>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1" name="Google Shape;1061;p45"/>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2" name="Google Shape;1062;p45"/>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63" name="Google Shape;1063;p45"/>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064" name="Google Shape;1064;p45"/>
          <p:cNvGrpSpPr/>
          <p:nvPr/>
        </p:nvGrpSpPr>
        <p:grpSpPr>
          <a:xfrm>
            <a:off x="6696108" y="4387468"/>
            <a:ext cx="271902" cy="376448"/>
            <a:chOff x="4026550" y="3640100"/>
            <a:chExt cx="205675" cy="276150"/>
          </a:xfrm>
        </p:grpSpPr>
        <p:sp>
          <p:nvSpPr>
            <p:cNvPr id="1065" name="Google Shape;1065;p45"/>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6" name="Google Shape;1066;p45"/>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7" name="Google Shape;1067;p45"/>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8" name="Google Shape;1068;p45"/>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9" name="Google Shape;1069;p45"/>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0" name="Google Shape;1070;p45"/>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1" name="Google Shape;1071;p45"/>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2" name="Google Shape;1072;p45"/>
          <p:cNvGrpSpPr/>
          <p:nvPr/>
        </p:nvGrpSpPr>
        <p:grpSpPr>
          <a:xfrm>
            <a:off x="7732713" y="4486703"/>
            <a:ext cx="351487" cy="294826"/>
            <a:chOff x="853250" y="4006875"/>
            <a:chExt cx="265875" cy="216275"/>
          </a:xfrm>
        </p:grpSpPr>
        <p:sp>
          <p:nvSpPr>
            <p:cNvPr id="1073" name="Google Shape;1073;p45"/>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4" name="Google Shape;1074;p45"/>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75" name="Google Shape;1075;p45"/>
          <p:cNvGrpSpPr/>
          <p:nvPr/>
        </p:nvGrpSpPr>
        <p:grpSpPr>
          <a:xfrm>
            <a:off x="8910280" y="4452282"/>
            <a:ext cx="245925" cy="363668"/>
            <a:chOff x="1978675" y="3981800"/>
            <a:chExt cx="186025" cy="266775"/>
          </a:xfrm>
        </p:grpSpPr>
        <p:sp>
          <p:nvSpPr>
            <p:cNvPr id="1076" name="Google Shape;1076;p45"/>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7" name="Google Shape;1077;p45"/>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8" name="Google Shape;1078;p45"/>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9" name="Google Shape;1079;p45"/>
          <p:cNvGrpSpPr/>
          <p:nvPr/>
        </p:nvGrpSpPr>
        <p:grpSpPr>
          <a:xfrm>
            <a:off x="9440020" y="4461726"/>
            <a:ext cx="333805" cy="344821"/>
            <a:chOff x="480325" y="3970200"/>
            <a:chExt cx="252500" cy="252950"/>
          </a:xfrm>
        </p:grpSpPr>
        <p:sp>
          <p:nvSpPr>
            <p:cNvPr id="1080" name="Google Shape;1080;p45"/>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1" name="Google Shape;1081;p45"/>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2" name="Google Shape;1082;p45"/>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3" name="Google Shape;1083;p45"/>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4" name="Google Shape;1084;p45"/>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85" name="Google Shape;1085;p45"/>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86" name="Google Shape;1086;p45"/>
          <p:cNvGrpSpPr/>
          <p:nvPr/>
        </p:nvGrpSpPr>
        <p:grpSpPr>
          <a:xfrm>
            <a:off x="3015743" y="5051331"/>
            <a:ext cx="334400" cy="344208"/>
            <a:chOff x="5745250" y="4378350"/>
            <a:chExt cx="252950" cy="252500"/>
          </a:xfrm>
        </p:grpSpPr>
        <p:sp>
          <p:nvSpPr>
            <p:cNvPr id="1087" name="Google Shape;1087;p45"/>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8" name="Google Shape;1088;p45"/>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89" name="Google Shape;1089;p45"/>
          <p:cNvGrpSpPr/>
          <p:nvPr/>
        </p:nvGrpSpPr>
        <p:grpSpPr>
          <a:xfrm>
            <a:off x="3525242" y="5055591"/>
            <a:ext cx="334400" cy="344821"/>
            <a:chOff x="6130650" y="4381475"/>
            <a:chExt cx="252950" cy="252950"/>
          </a:xfrm>
        </p:grpSpPr>
        <p:sp>
          <p:nvSpPr>
            <p:cNvPr id="1090" name="Google Shape;1090;p45"/>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1" name="Google Shape;1091;p45"/>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92" name="Google Shape;1092;p45"/>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93" name="Google Shape;1093;p45"/>
          <p:cNvGrpSpPr/>
          <p:nvPr/>
        </p:nvGrpSpPr>
        <p:grpSpPr>
          <a:xfrm>
            <a:off x="4533046" y="5078674"/>
            <a:ext cx="352082" cy="299802"/>
            <a:chOff x="6919750" y="1464650"/>
            <a:chExt cx="266325" cy="219925"/>
          </a:xfrm>
        </p:grpSpPr>
        <p:sp>
          <p:nvSpPr>
            <p:cNvPr id="1094" name="Google Shape;1094;p45"/>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5" name="Google Shape;1095;p45"/>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5059243" y="5054116"/>
            <a:ext cx="366855" cy="339948"/>
            <a:chOff x="4759875" y="1027050"/>
            <a:chExt cx="277500" cy="249375"/>
          </a:xfrm>
        </p:grpSpPr>
        <p:sp>
          <p:nvSpPr>
            <p:cNvPr id="1097" name="Google Shape;1097;p45"/>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8" name="Google Shape;1098;p45"/>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9" name="Google Shape;1099;p45"/>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0" name="Google Shape;1100;p45"/>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1" name="Google Shape;1101;p45"/>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2" name="Google Shape;1102;p45"/>
          <p:cNvGrpSpPr/>
          <p:nvPr/>
        </p:nvGrpSpPr>
        <p:grpSpPr>
          <a:xfrm>
            <a:off x="5600528" y="5038090"/>
            <a:ext cx="372738" cy="343186"/>
            <a:chOff x="3357900" y="1057675"/>
            <a:chExt cx="281950" cy="251750"/>
          </a:xfrm>
        </p:grpSpPr>
        <p:sp>
          <p:nvSpPr>
            <p:cNvPr id="1103" name="Google Shape;1103;p45"/>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4" name="Google Shape;1104;p45"/>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5" name="Google Shape;1105;p45"/>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6" name="Google Shape;1106;p45"/>
          <p:cNvGrpSpPr/>
          <p:nvPr/>
        </p:nvGrpSpPr>
        <p:grpSpPr>
          <a:xfrm>
            <a:off x="6163700" y="5023095"/>
            <a:ext cx="191095" cy="401974"/>
            <a:chOff x="3783900" y="1046675"/>
            <a:chExt cx="144550" cy="294875"/>
          </a:xfrm>
        </p:grpSpPr>
        <p:sp>
          <p:nvSpPr>
            <p:cNvPr id="1107" name="Google Shape;1107;p45"/>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8" name="Google Shape;1108;p45"/>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09" name="Google Shape;1109;p45"/>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10" name="Google Shape;1110;p45"/>
          <p:cNvGrpSpPr/>
          <p:nvPr/>
        </p:nvGrpSpPr>
        <p:grpSpPr>
          <a:xfrm>
            <a:off x="7062980" y="4780478"/>
            <a:ext cx="552596" cy="674409"/>
            <a:chOff x="238550" y="1487175"/>
            <a:chExt cx="418000" cy="494725"/>
          </a:xfrm>
        </p:grpSpPr>
        <p:sp>
          <p:nvSpPr>
            <p:cNvPr id="1111" name="Google Shape;1111;p45"/>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2" name="Google Shape;1112;p45"/>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3" name="Google Shape;1113;p45"/>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4" name="Google Shape;1114;p45"/>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5" name="Google Shape;1115;p45"/>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6" name="Google Shape;1116;p45"/>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7" name="Google Shape;1117;p45"/>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8" name="Google Shape;1118;p45"/>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9" name="Google Shape;1119;p45"/>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20" name="Google Shape;1120;p45"/>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1" name="Google Shape;1121;p45"/>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22" name="Google Shape;1122;p45"/>
          <p:cNvGrpSpPr/>
          <p:nvPr/>
        </p:nvGrpSpPr>
        <p:grpSpPr>
          <a:xfrm>
            <a:off x="8815358" y="5107237"/>
            <a:ext cx="364707" cy="363804"/>
            <a:chOff x="6010925" y="3998175"/>
            <a:chExt cx="275875" cy="266875"/>
          </a:xfrm>
        </p:grpSpPr>
        <p:sp>
          <p:nvSpPr>
            <p:cNvPr id="1123" name="Google Shape;1123;p45"/>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4" name="Google Shape;1124;p45"/>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5" name="Google Shape;1125;p45"/>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6" name="Google Shape;1126;p45"/>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7" name="Google Shape;1127;p45"/>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28" name="Google Shape;1128;p45"/>
          <p:cNvGrpSpPr/>
          <p:nvPr/>
        </p:nvGrpSpPr>
        <p:grpSpPr>
          <a:xfrm>
            <a:off x="9417554" y="5125862"/>
            <a:ext cx="352082" cy="308322"/>
            <a:chOff x="6866650" y="1038650"/>
            <a:chExt cx="266325" cy="226175"/>
          </a:xfrm>
        </p:grpSpPr>
        <p:sp>
          <p:nvSpPr>
            <p:cNvPr id="1129" name="Google Shape;1129;p45"/>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0" name="Google Shape;1130;p45"/>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32" name="Google Shape;1132;p45"/>
          <p:cNvGrpSpPr/>
          <p:nvPr/>
        </p:nvGrpSpPr>
        <p:grpSpPr>
          <a:xfrm>
            <a:off x="5155087" y="1762012"/>
            <a:ext cx="272497" cy="362441"/>
            <a:chOff x="2033075" y="2942475"/>
            <a:chExt cx="206125" cy="265875"/>
          </a:xfrm>
        </p:grpSpPr>
        <p:sp>
          <p:nvSpPr>
            <p:cNvPr id="1133" name="Google Shape;1133;p45"/>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4" name="Google Shape;1134;p45"/>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5" name="Google Shape;1135;p45"/>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6" name="Google Shape;1136;p45"/>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7" name="Google Shape;1137;p45"/>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8" name="Google Shape;1138;p45"/>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39" name="Google Shape;1139;p45"/>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0" name="Google Shape;1140;p45"/>
          <p:cNvGrpSpPr/>
          <p:nvPr/>
        </p:nvGrpSpPr>
        <p:grpSpPr>
          <a:xfrm>
            <a:off x="3016802" y="5738414"/>
            <a:ext cx="325576" cy="362441"/>
            <a:chOff x="3081775" y="1061400"/>
            <a:chExt cx="246275" cy="265875"/>
          </a:xfrm>
        </p:grpSpPr>
        <p:sp>
          <p:nvSpPr>
            <p:cNvPr id="1141" name="Google Shape;1141;p45"/>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2" name="Google Shape;1142;p45"/>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3" name="Google Shape;1143;p45"/>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44" name="Google Shape;1144;p45"/>
          <p:cNvGrpSpPr/>
          <p:nvPr/>
        </p:nvGrpSpPr>
        <p:grpSpPr>
          <a:xfrm>
            <a:off x="3556513" y="5780534"/>
            <a:ext cx="369202" cy="325941"/>
            <a:chOff x="2847150" y="1805000"/>
            <a:chExt cx="279275" cy="239100"/>
          </a:xfrm>
        </p:grpSpPr>
        <p:sp>
          <p:nvSpPr>
            <p:cNvPr id="1145" name="Google Shape;1145;p45"/>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6" name="Google Shape;1146;p45"/>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47" name="Google Shape;1147;p45"/>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8" name="Google Shape;1148;p45"/>
          <p:cNvGrpSpPr/>
          <p:nvPr/>
        </p:nvGrpSpPr>
        <p:grpSpPr>
          <a:xfrm>
            <a:off x="4742307" y="5724791"/>
            <a:ext cx="352082" cy="363054"/>
            <a:chOff x="6435300" y="1095300"/>
            <a:chExt cx="266325" cy="266325"/>
          </a:xfrm>
        </p:grpSpPr>
        <p:sp>
          <p:nvSpPr>
            <p:cNvPr id="1149" name="Google Shape;1149;p45"/>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0" name="Google Shape;1150;p45"/>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1" name="Google Shape;1151;p45"/>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52" name="Google Shape;1152;p45"/>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3" name="Google Shape;1153;p45"/>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54" name="Google Shape;1154;p45"/>
          <p:cNvGrpSpPr/>
          <p:nvPr/>
        </p:nvGrpSpPr>
        <p:grpSpPr>
          <a:xfrm>
            <a:off x="6295376" y="5719855"/>
            <a:ext cx="301350" cy="363054"/>
            <a:chOff x="4506525" y="1060950"/>
            <a:chExt cx="227950" cy="266325"/>
          </a:xfrm>
        </p:grpSpPr>
        <p:sp>
          <p:nvSpPr>
            <p:cNvPr id="1155" name="Google Shape;1155;p45"/>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6" name="Google Shape;1156;p45"/>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7" name="Google Shape;1157;p45"/>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8" name="Google Shape;1158;p45"/>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9" name="Google Shape;1159;p45"/>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0" name="Google Shape;1160;p45"/>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1" name="Google Shape;1161;p45"/>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62" name="Google Shape;1162;p45"/>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3" name="Google Shape;1163;p45"/>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64" name="Google Shape;1164;p45"/>
          <p:cNvGrpSpPr/>
          <p:nvPr/>
        </p:nvGrpSpPr>
        <p:grpSpPr>
          <a:xfrm>
            <a:off x="7301010" y="5797711"/>
            <a:ext cx="251246" cy="356340"/>
            <a:chOff x="867500" y="3647700"/>
            <a:chExt cx="190050" cy="261400"/>
          </a:xfrm>
        </p:grpSpPr>
        <p:sp>
          <p:nvSpPr>
            <p:cNvPr id="1165" name="Google Shape;1165;p45"/>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6" name="Google Shape;1166;p45"/>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7" name="Google Shape;1167;p45"/>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8" name="Google Shape;1168;p45"/>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9" name="Google Shape;1169;p45"/>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70" name="Google Shape;1170;p45"/>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1" name="Google Shape;1171;p45"/>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72" name="Google Shape;1172;p45"/>
          <p:cNvGrpSpPr/>
          <p:nvPr/>
        </p:nvGrpSpPr>
        <p:grpSpPr>
          <a:xfrm>
            <a:off x="9443288" y="5752884"/>
            <a:ext cx="299598" cy="398327"/>
            <a:chOff x="3707175" y="1322350"/>
            <a:chExt cx="226625" cy="292200"/>
          </a:xfrm>
        </p:grpSpPr>
        <p:sp>
          <p:nvSpPr>
            <p:cNvPr id="1173" name="Google Shape;1173;p45"/>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4" name="Google Shape;1174;p45"/>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grpSp>
        <p:nvGrpSpPr>
          <p:cNvPr id="16" name="Group 06">
            <a:extLst>
              <a:ext uri="{FF2B5EF4-FFF2-40B4-BE49-F238E27FC236}">
                <a16:creationId xmlns:a16="http://schemas.microsoft.com/office/drawing/2014/main" id="{7695DE23-40BE-A813-07EF-2CBCC6AC7713}"/>
              </a:ext>
            </a:extLst>
          </p:cNvPr>
          <p:cNvGrpSpPr/>
          <p:nvPr/>
        </p:nvGrpSpPr>
        <p:grpSpPr>
          <a:xfrm>
            <a:off x="8201100" y="4138775"/>
            <a:ext cx="3509100" cy="2030700"/>
            <a:chOff x="8115925" y="1776575"/>
            <a:chExt cx="3509100" cy="2030700"/>
          </a:xfrm>
        </p:grpSpPr>
        <p:sp>
          <p:nvSpPr>
            <p:cNvPr id="17" name="Google Shape;83;p5">
              <a:extLst>
                <a:ext uri="{FF2B5EF4-FFF2-40B4-BE49-F238E27FC236}">
                  <a16:creationId xmlns:a16="http://schemas.microsoft.com/office/drawing/2014/main" id="{12DDD79F-5D31-EB8F-049E-679E20567CCD}"/>
                </a:ext>
              </a:extLst>
            </p:cNvPr>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8" name="Google Shape;84;p5">
              <a:extLst>
                <a:ext uri="{FF2B5EF4-FFF2-40B4-BE49-F238E27FC236}">
                  <a16:creationId xmlns:a16="http://schemas.microsoft.com/office/drawing/2014/main" id="{28B32A4B-384F-6A08-426D-90494FFCC4F5}"/>
                </a:ext>
              </a:extLst>
            </p:cNvPr>
            <p:cNvGrpSpPr/>
            <p:nvPr/>
          </p:nvGrpSpPr>
          <p:grpSpPr>
            <a:xfrm>
              <a:off x="8251596" y="1886684"/>
              <a:ext cx="635280" cy="147600"/>
              <a:chOff x="2147366" y="4139382"/>
              <a:chExt cx="635280" cy="147600"/>
            </a:xfrm>
          </p:grpSpPr>
          <p:sp>
            <p:nvSpPr>
              <p:cNvPr id="19" name="Google Shape;85;p5">
                <a:extLst>
                  <a:ext uri="{FF2B5EF4-FFF2-40B4-BE49-F238E27FC236}">
                    <a16:creationId xmlns:a16="http://schemas.microsoft.com/office/drawing/2014/main" id="{62082127-807A-2C1C-0E36-5116E82FBD07}"/>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 name="Google Shape;86;p5">
                <a:extLst>
                  <a:ext uri="{FF2B5EF4-FFF2-40B4-BE49-F238E27FC236}">
                    <a16:creationId xmlns:a16="http://schemas.microsoft.com/office/drawing/2014/main" id="{77F44A2F-7F7C-3D59-9941-ADEB9229693C}"/>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 name="Google Shape;87;p5">
                <a:extLst>
                  <a:ext uri="{FF2B5EF4-FFF2-40B4-BE49-F238E27FC236}">
                    <a16:creationId xmlns:a16="http://schemas.microsoft.com/office/drawing/2014/main" id="{CC891EE7-96C9-E553-4372-7BA36F0BE13E}"/>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398" name="Q&amp;A"/>
          <p:cNvSpPr txBox="1">
            <a:spLocks noGrp="1"/>
          </p:cNvSpPr>
          <p:nvPr>
            <p:ph type="body" idx="4294967295"/>
          </p:nvPr>
        </p:nvSpPr>
        <p:spPr>
          <a:xfrm>
            <a:off x="8280324" y="474442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sz="2400" b="1" dirty="0">
                <a:solidFill>
                  <a:srgbClr val="BA94E9"/>
                </a:solidFill>
                <a:latin typeface="Cascadia Code" panose="020B0609020000020004" pitchFamily="49" charset="0"/>
                <a:cs typeface="Cascadia Code" panose="020B0609020000020004" pitchFamily="49" charset="0"/>
              </a:rPr>
              <a:t>Q &amp;&amp; A</a:t>
            </a:r>
            <a:br>
              <a:rPr lang="en" sz="2400" b="1" dirty="0">
                <a:solidFill>
                  <a:schemeClr val="accent3"/>
                </a:solidFill>
                <a:latin typeface="Cascadia Code" panose="020B0609020000020004" pitchFamily="49" charset="0"/>
                <a:cs typeface="Cascadia Code" panose="020B0609020000020004" pitchFamily="49" charset="0"/>
              </a:rPr>
            </a:br>
            <a:r>
              <a:rPr lang="en" sz="1600" dirty="0">
                <a:solidFill>
                  <a:srgbClr val="EB8FD8"/>
                </a:solidFill>
                <a:latin typeface="Cascadia Code" panose="020B0609020000020004" pitchFamily="49" charset="0"/>
                <a:cs typeface="Cascadia Code" panose="020B0609020000020004" pitchFamily="49" charset="0"/>
              </a:rPr>
              <a:t>while</a:t>
            </a:r>
            <a:r>
              <a:rPr lang="en" sz="1600" dirty="0">
                <a:latin typeface="Cascadia Code" panose="020B0609020000020004" pitchFamily="49" charset="0"/>
                <a:cs typeface="Cascadia Code" panose="020B0609020000020004" pitchFamily="49" charset="0"/>
              </a:rPr>
              <a:t> (</a:t>
            </a:r>
            <a:r>
              <a:rPr lang="en" sz="1600" dirty="0">
                <a:solidFill>
                  <a:srgbClr val="89D4FF"/>
                </a:solidFill>
                <a:latin typeface="Cascadia Code" panose="020B0609020000020004" pitchFamily="49" charset="0"/>
                <a:cs typeface="Cascadia Code" panose="020B0609020000020004" pitchFamily="49" charset="0"/>
              </a:rPr>
              <a:t>questions</a:t>
            </a:r>
            <a:r>
              <a:rPr lang="en" sz="1600" dirty="0">
                <a:latin typeface="Cascadia Code" panose="020B0609020000020004" pitchFamily="49" charset="0"/>
                <a:cs typeface="Cascadia Code" panose="020B0609020000020004" pitchFamily="49" charset="0"/>
              </a:rPr>
              <a:t>.</a:t>
            </a:r>
            <a:r>
              <a:rPr lang="en" sz="1600" dirty="0">
                <a:solidFill>
                  <a:srgbClr val="DCCC7D"/>
                </a:solidFill>
                <a:latin typeface="Cascadia Code" panose="020B0609020000020004" pitchFamily="49" charset="0"/>
                <a:cs typeface="Cascadia Code" panose="020B0609020000020004" pitchFamily="49" charset="0"/>
              </a:rPr>
              <a:t>Any</a:t>
            </a:r>
            <a:r>
              <a:rPr lang="en" sz="1600" dirty="0">
                <a:latin typeface="Cascadia Code" panose="020B0609020000020004" pitchFamily="49" charset="0"/>
                <a:cs typeface="Cascadia Code" panose="020B0609020000020004" pitchFamily="49" charset="0"/>
              </a:rPr>
              <a:t>())</a:t>
            </a:r>
            <a:br>
              <a:rPr lang="en" sz="1600" dirty="0">
                <a:latin typeface="Cascadia Code" panose="020B0609020000020004" pitchFamily="49" charset="0"/>
                <a:cs typeface="Cascadia Code" panose="020B0609020000020004" pitchFamily="49" charset="0"/>
              </a:rPr>
            </a:br>
            <a:r>
              <a:rPr lang="en" sz="1600" dirty="0">
                <a:latin typeface="Cascadia Code" panose="020B0609020000020004" pitchFamily="49" charset="0"/>
                <a:cs typeface="Cascadia Code" panose="020B0609020000020004" pitchFamily="49" charset="0"/>
              </a:rPr>
              <a:t>  </a:t>
            </a:r>
            <a:r>
              <a:rPr lang="en" sz="1600" dirty="0">
                <a:solidFill>
                  <a:srgbClr val="DCCC7D"/>
                </a:solidFill>
                <a:latin typeface="Cascadia Code" panose="020B0609020000020004" pitchFamily="49" charset="0"/>
                <a:cs typeface="Cascadia Code" panose="020B0609020000020004" pitchFamily="49" charset="0"/>
              </a:rPr>
              <a:t>TryAnswer</a:t>
            </a:r>
            <a:r>
              <a:rPr lang="en" sz="1600" dirty="0">
                <a:latin typeface="Cascadia Code" panose="020B0609020000020004" pitchFamily="49" charset="0"/>
                <a:cs typeface="Cascadia Code" panose="020B0609020000020004" pitchFamily="49" charset="0"/>
              </a:rPr>
              <a:t>(</a:t>
            </a:r>
            <a:r>
              <a:rPr lang="en" sz="1600" dirty="0">
                <a:solidFill>
                  <a:srgbClr val="89D4FF"/>
                </a:solidFill>
                <a:latin typeface="Cascadia Code" panose="020B0609020000020004" pitchFamily="49" charset="0"/>
                <a:cs typeface="Cascadia Code" panose="020B0609020000020004" pitchFamily="49" charset="0"/>
              </a:rPr>
              <a:t>q</a:t>
            </a:r>
            <a:r>
              <a:rPr lang="en" sz="1600" dirty="0">
                <a:latin typeface="Cascadia Code" panose="020B0609020000020004" pitchFamily="49" charset="0"/>
                <a:cs typeface="Cascadia Code" panose="020B0609020000020004" pitchFamily="49" charset="0"/>
              </a:rPr>
              <a:t>, </a:t>
            </a:r>
            <a:r>
              <a:rPr lang="en" sz="1600" dirty="0">
                <a:solidFill>
                  <a:srgbClr val="4792D3"/>
                </a:solidFill>
                <a:latin typeface="Cascadia Code" panose="020B0609020000020004" pitchFamily="49" charset="0"/>
                <a:cs typeface="Cascadia Code" panose="020B0609020000020004" pitchFamily="49" charset="0"/>
              </a:rPr>
              <a:t>out _</a:t>
            </a:r>
            <a:r>
              <a:rPr lang="en" sz="1600" dirty="0">
                <a:latin typeface="Cascadia Code" panose="020B0609020000020004" pitchFamily="49" charset="0"/>
                <a:cs typeface="Cascadia Code" panose="020B0609020000020004" pitchFamily="49" charset="0"/>
              </a:rPr>
              <a:t>);</a:t>
            </a:r>
            <a:endParaRPr dirty="0">
              <a:latin typeface="Cascadia Code" panose="020B0609020000020004" pitchFamily="49" charset="0"/>
              <a:cs typeface="Cascadia Code" panose="020B0609020000020004" pitchFamily="49" charset="0"/>
            </a:endParaRPr>
          </a:p>
        </p:txBody>
      </p:sp>
      <p:sp>
        <p:nvSpPr>
          <p:cNvPr id="29" name="Google Shape;95;p5">
            <a:extLst>
              <a:ext uri="{FF2B5EF4-FFF2-40B4-BE49-F238E27FC236}">
                <a16:creationId xmlns:a16="http://schemas.microsoft.com/office/drawing/2014/main" id="{93F80B58-561F-057C-81A3-66D152A0E91C}"/>
              </a:ext>
            </a:extLst>
          </p:cNvPr>
          <p:cNvSpPr/>
          <p:nvPr/>
        </p:nvSpPr>
        <p:spPr>
          <a:xfrm>
            <a:off x="4341450" y="41387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dirty="0">
              <a:sym typeface="Calibri"/>
            </a:endParaRPr>
          </a:p>
        </p:txBody>
      </p:sp>
      <p:grpSp>
        <p:nvGrpSpPr>
          <p:cNvPr id="30" name="Google Shape;96;p5">
            <a:extLst>
              <a:ext uri="{FF2B5EF4-FFF2-40B4-BE49-F238E27FC236}">
                <a16:creationId xmlns:a16="http://schemas.microsoft.com/office/drawing/2014/main" id="{24890426-A848-C49F-8FCE-D8599F946498}"/>
              </a:ext>
            </a:extLst>
          </p:cNvPr>
          <p:cNvGrpSpPr/>
          <p:nvPr/>
        </p:nvGrpSpPr>
        <p:grpSpPr>
          <a:xfrm>
            <a:off x="4477121" y="4248884"/>
            <a:ext cx="635280" cy="147600"/>
            <a:chOff x="2147366" y="4139382"/>
            <a:chExt cx="635280" cy="147600"/>
          </a:xfrm>
        </p:grpSpPr>
        <p:sp>
          <p:nvSpPr>
            <p:cNvPr id="31" name="Google Shape;97;p5">
              <a:extLst>
                <a:ext uri="{FF2B5EF4-FFF2-40B4-BE49-F238E27FC236}">
                  <a16:creationId xmlns:a16="http://schemas.microsoft.com/office/drawing/2014/main" id="{3B2E709C-DBBF-BD2B-ECB2-7B84028D11A1}"/>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 name="Google Shape;98;p5">
              <a:extLst>
                <a:ext uri="{FF2B5EF4-FFF2-40B4-BE49-F238E27FC236}">
                  <a16:creationId xmlns:a16="http://schemas.microsoft.com/office/drawing/2014/main" id="{486B3788-FE8C-FB94-9557-E1BECC701CDD}"/>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 name="Google Shape;99;p5">
              <a:extLst>
                <a:ext uri="{FF2B5EF4-FFF2-40B4-BE49-F238E27FC236}">
                  <a16:creationId xmlns:a16="http://schemas.microsoft.com/office/drawing/2014/main" id="{8D9CD7A0-BDC3-0A1B-BE8B-7999FCBEA52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97" name="Recap"/>
          <p:cNvSpPr txBox="1">
            <a:spLocks noGrp="1"/>
          </p:cNvSpPr>
          <p:nvPr>
            <p:ph type="body" idx="4294967295"/>
          </p:nvPr>
        </p:nvSpPr>
        <p:spPr>
          <a:xfrm>
            <a:off x="4418612" y="4627560"/>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sz="2400" b="1" dirty="0">
                <a:solidFill>
                  <a:srgbClr val="B9D4B4"/>
                </a:solidFill>
                <a:latin typeface="Cascadia Code" panose="020B0609020000020004" pitchFamily="49" charset="0"/>
                <a:cs typeface="Cascadia Code" panose="020B0609020000020004" pitchFamily="49" charset="0"/>
              </a:rPr>
              <a:t>Recap</a:t>
            </a:r>
            <a:br>
              <a:rPr lang="en" dirty="0">
                <a:latin typeface="Cascadia Code" panose="020B0609020000020004" pitchFamily="49" charset="0"/>
                <a:cs typeface="Cascadia Code" panose="020B0609020000020004" pitchFamily="49" charset="0"/>
              </a:rPr>
            </a:br>
            <a:r>
              <a:rPr lang="en" sz="1600" dirty="0">
                <a:latin typeface="Cascadia Code" panose="020B0609020000020004" pitchFamily="49" charset="0"/>
                <a:cs typeface="Cascadia Code" panose="020B0609020000020004" pitchFamily="49" charset="0"/>
              </a:rPr>
              <a:t>What have we learned?</a:t>
            </a:r>
            <a:endParaRPr lang="en" dirty="0">
              <a:latin typeface="Cascadia Code" panose="020B0609020000020004" pitchFamily="49" charset="0"/>
              <a:cs typeface="Cascadia Code" panose="020B0609020000020004" pitchFamily="49" charset="0"/>
            </a:endParaRPr>
          </a:p>
        </p:txBody>
      </p:sp>
      <p:grpSp>
        <p:nvGrpSpPr>
          <p:cNvPr id="22" name="Group 04">
            <a:extLst>
              <a:ext uri="{FF2B5EF4-FFF2-40B4-BE49-F238E27FC236}">
                <a16:creationId xmlns:a16="http://schemas.microsoft.com/office/drawing/2014/main" id="{DD84628C-2363-841B-8E15-E3A6BB64CE66}"/>
              </a:ext>
            </a:extLst>
          </p:cNvPr>
          <p:cNvGrpSpPr/>
          <p:nvPr/>
        </p:nvGrpSpPr>
        <p:grpSpPr>
          <a:xfrm>
            <a:off x="481800" y="4138775"/>
            <a:ext cx="3509100" cy="2030700"/>
            <a:chOff x="396625" y="1776575"/>
            <a:chExt cx="3509100" cy="2030700"/>
          </a:xfrm>
        </p:grpSpPr>
        <p:sp>
          <p:nvSpPr>
            <p:cNvPr id="23" name="Google Shape;89;p5">
              <a:extLst>
                <a:ext uri="{FF2B5EF4-FFF2-40B4-BE49-F238E27FC236}">
                  <a16:creationId xmlns:a16="http://schemas.microsoft.com/office/drawing/2014/main" id="{A07A3486-08E6-6289-6AE4-453AA35A3920}"/>
                </a:ext>
              </a:extLst>
            </p:cNvPr>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4" name="Google Shape;90;p5">
              <a:extLst>
                <a:ext uri="{FF2B5EF4-FFF2-40B4-BE49-F238E27FC236}">
                  <a16:creationId xmlns:a16="http://schemas.microsoft.com/office/drawing/2014/main" id="{831505E0-15C3-62C7-DE85-333A41483620}"/>
                </a:ext>
              </a:extLst>
            </p:cNvPr>
            <p:cNvGrpSpPr/>
            <p:nvPr/>
          </p:nvGrpSpPr>
          <p:grpSpPr>
            <a:xfrm>
              <a:off x="532296" y="1886684"/>
              <a:ext cx="635280" cy="147600"/>
              <a:chOff x="2147366" y="4139382"/>
              <a:chExt cx="635280" cy="147600"/>
            </a:xfrm>
          </p:grpSpPr>
          <p:sp>
            <p:nvSpPr>
              <p:cNvPr id="25" name="Google Shape;91;p5">
                <a:extLst>
                  <a:ext uri="{FF2B5EF4-FFF2-40B4-BE49-F238E27FC236}">
                    <a16:creationId xmlns:a16="http://schemas.microsoft.com/office/drawing/2014/main" id="{869EF687-E5F9-9012-73D7-86F67F07A66C}"/>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 name="Google Shape;92;p5">
                <a:extLst>
                  <a:ext uri="{FF2B5EF4-FFF2-40B4-BE49-F238E27FC236}">
                    <a16:creationId xmlns:a16="http://schemas.microsoft.com/office/drawing/2014/main" id="{BAFB34FE-4529-F5AE-ED54-C65F1445FD73}"/>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 name="Google Shape;93;p5">
                <a:extLst>
                  <a:ext uri="{FF2B5EF4-FFF2-40B4-BE49-F238E27FC236}">
                    <a16:creationId xmlns:a16="http://schemas.microsoft.com/office/drawing/2014/main" id="{0C5CCC38-37B0-A288-DE1E-BCBD3131BB5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5" name="Demo">
            <a:extLst>
              <a:ext uri="{FF2B5EF4-FFF2-40B4-BE49-F238E27FC236}">
                <a16:creationId xmlns:a16="http://schemas.microsoft.com/office/drawing/2014/main" id="{A0764648-ABD8-01F4-9BD1-03C755AADD8E}"/>
              </a:ext>
            </a:extLst>
          </p:cNvPr>
          <p:cNvSpPr txBox="1">
            <a:spLocks/>
          </p:cNvSpPr>
          <p:nvPr/>
        </p:nvSpPr>
        <p:spPr>
          <a:xfrm>
            <a:off x="575950" y="4627560"/>
            <a:ext cx="3294600" cy="12063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2pPr>
            <a:lvl3pPr marL="1371600" marR="0" lvl="2"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3pPr>
            <a:lvl4pPr marL="1828800" marR="0" lvl="3"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4pPr>
            <a:lvl5pPr marL="2286000" marR="0" lvl="4"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5pPr>
            <a:lvl6pPr marL="2743200" marR="0" lvl="5"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6pPr>
            <a:lvl7pPr marL="3200400" marR="0" lvl="6"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7pPr>
            <a:lvl8pPr marL="3657600" marR="0" lvl="7" indent="-342900" algn="l" rtl="0">
              <a:lnSpc>
                <a:spcPct val="100000"/>
              </a:lnSpc>
              <a:spcBef>
                <a:spcPts val="2100"/>
              </a:spcBef>
              <a:spcAft>
                <a:spcPts val="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8pPr>
            <a:lvl9pPr marL="4114800" marR="0" lvl="8" indent="-342900" algn="l" rtl="0">
              <a:lnSpc>
                <a:spcPct val="100000"/>
              </a:lnSpc>
              <a:spcBef>
                <a:spcPts val="2100"/>
              </a:spcBef>
              <a:spcAft>
                <a:spcPts val="2100"/>
              </a:spcAft>
              <a:buClr>
                <a:schemeClr val="dk2"/>
              </a:buClr>
              <a:buSzPts val="1800"/>
              <a:buFont typeface="Roboto Mono"/>
              <a:buChar char="■"/>
              <a:defRPr sz="1800" b="0" i="0" u="none" strike="noStrike" cap="none">
                <a:solidFill>
                  <a:schemeClr val="dk2"/>
                </a:solidFill>
                <a:latin typeface="Roboto Mono"/>
                <a:ea typeface="Roboto Mono"/>
                <a:cs typeface="Roboto Mono"/>
                <a:sym typeface="Roboto Mono"/>
              </a:defRPr>
            </a:lvl9pPr>
          </a:lstStyle>
          <a:p>
            <a:pPr marL="0" indent="0">
              <a:spcAft>
                <a:spcPts val="2100"/>
              </a:spcAft>
              <a:buFont typeface="Roboto Mono"/>
              <a:buNone/>
            </a:pPr>
            <a:r>
              <a:rPr lang="en" sz="2400" b="1" dirty="0">
                <a:solidFill>
                  <a:srgbClr val="E18BD0"/>
                </a:solidFill>
                <a:latin typeface="Cascadia Code" panose="020B0609020000020004" pitchFamily="49" charset="0"/>
                <a:cs typeface="Cascadia Code" panose="020B0609020000020004" pitchFamily="49" charset="0"/>
              </a:rPr>
              <a:t>Demo</a:t>
            </a:r>
            <a:br>
              <a:rPr lang="en" dirty="0">
                <a:latin typeface="Cascadia Code" panose="020B0609020000020004" pitchFamily="49" charset="0"/>
                <a:cs typeface="Cascadia Code" panose="020B0609020000020004" pitchFamily="49" charset="0"/>
              </a:rPr>
            </a:br>
            <a:r>
              <a:rPr lang="en" dirty="0">
                <a:latin typeface="Cascadia Code" panose="020B0609020000020004" pitchFamily="49" charset="0"/>
                <a:cs typeface="Cascadia Code" panose="020B0609020000020004" pitchFamily="49" charset="0"/>
              </a:rPr>
              <a:t>Developing functions.</a:t>
            </a:r>
          </a:p>
        </p:txBody>
      </p:sp>
      <p:grpSp>
        <p:nvGrpSpPr>
          <p:cNvPr id="40" name="Group 03">
            <a:extLst>
              <a:ext uri="{FF2B5EF4-FFF2-40B4-BE49-F238E27FC236}">
                <a16:creationId xmlns:a16="http://schemas.microsoft.com/office/drawing/2014/main" id="{E0D9D23A-1A6E-A36C-3019-B04C4FF7D49E}"/>
              </a:ext>
            </a:extLst>
          </p:cNvPr>
          <p:cNvGrpSpPr/>
          <p:nvPr/>
        </p:nvGrpSpPr>
        <p:grpSpPr>
          <a:xfrm>
            <a:off x="8201100" y="1776575"/>
            <a:ext cx="3509100" cy="2030700"/>
            <a:chOff x="8115925" y="1776575"/>
            <a:chExt cx="3509100" cy="2030700"/>
          </a:xfrm>
        </p:grpSpPr>
        <p:sp>
          <p:nvSpPr>
            <p:cNvPr id="41" name="Google Shape;107;p5">
              <a:extLst>
                <a:ext uri="{FF2B5EF4-FFF2-40B4-BE49-F238E27FC236}">
                  <a16:creationId xmlns:a16="http://schemas.microsoft.com/office/drawing/2014/main" id="{9D84A3DB-356F-AAD3-F59D-789F7B6D30CF}"/>
                </a:ext>
              </a:extLst>
            </p:cNvPr>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42" name="Google Shape;108;p5">
              <a:extLst>
                <a:ext uri="{FF2B5EF4-FFF2-40B4-BE49-F238E27FC236}">
                  <a16:creationId xmlns:a16="http://schemas.microsoft.com/office/drawing/2014/main" id="{18F29739-9639-E5AC-0D37-C1B8642BFCB1}"/>
                </a:ext>
              </a:extLst>
            </p:cNvPr>
            <p:cNvGrpSpPr/>
            <p:nvPr/>
          </p:nvGrpSpPr>
          <p:grpSpPr>
            <a:xfrm>
              <a:off x="8251596" y="1886684"/>
              <a:ext cx="635280" cy="147600"/>
              <a:chOff x="2147366" y="4139382"/>
              <a:chExt cx="635280" cy="147600"/>
            </a:xfrm>
          </p:grpSpPr>
          <p:sp>
            <p:nvSpPr>
              <p:cNvPr id="43" name="Google Shape;109;p5">
                <a:extLst>
                  <a:ext uri="{FF2B5EF4-FFF2-40B4-BE49-F238E27FC236}">
                    <a16:creationId xmlns:a16="http://schemas.microsoft.com/office/drawing/2014/main" id="{0B712CEC-FD8F-5443-EC91-48D90562185B}"/>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4" name="Google Shape;110;p5">
                <a:extLst>
                  <a:ext uri="{FF2B5EF4-FFF2-40B4-BE49-F238E27FC236}">
                    <a16:creationId xmlns:a16="http://schemas.microsoft.com/office/drawing/2014/main" id="{CABE8D8E-A030-BB23-17A3-AEBA71E3974B}"/>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5" name="Google Shape;111;p5">
                <a:extLst>
                  <a:ext uri="{FF2B5EF4-FFF2-40B4-BE49-F238E27FC236}">
                    <a16:creationId xmlns:a16="http://schemas.microsoft.com/office/drawing/2014/main" id="{6A8DC915-09F0-666B-777A-7FBF1E21BEBD}"/>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400" name="Tooling"/>
          <p:cNvSpPr txBox="1">
            <a:spLocks noGrp="1"/>
          </p:cNvSpPr>
          <p:nvPr>
            <p:ph type="body" idx="4294967295"/>
          </p:nvPr>
        </p:nvSpPr>
        <p:spPr>
          <a:xfrm>
            <a:off x="8299375" y="2281709"/>
            <a:ext cx="3598216"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sz="2400" b="1" dirty="0">
                <a:solidFill>
                  <a:schemeClr val="accent2"/>
                </a:solidFill>
                <a:latin typeface="Cascadia Code" panose="020B0609020000020004" pitchFamily="49" charset="0"/>
                <a:cs typeface="Cascadia Code" panose="020B0609020000020004" pitchFamily="49" charset="0"/>
              </a:rPr>
              <a:t>Tooling</a:t>
            </a:r>
            <a:br>
              <a:rPr lang="en" dirty="0">
                <a:latin typeface="Cascadia Code" panose="020B0609020000020004" pitchFamily="49" charset="0"/>
                <a:cs typeface="Cascadia Code" panose="020B0609020000020004" pitchFamily="49" charset="0"/>
              </a:rPr>
            </a:br>
            <a:r>
              <a:rPr lang="en" sz="1600" dirty="0">
                <a:latin typeface="Cascadia Code" panose="020B0609020000020004" pitchFamily="49" charset="0"/>
                <a:cs typeface="Cascadia Code" panose="020B0609020000020004" pitchFamily="49" charset="0"/>
              </a:rPr>
              <a:t>func, vscode, pwsh, csharp</a:t>
            </a:r>
            <a:endParaRPr lang="en" dirty="0">
              <a:latin typeface="Cascadia Code" panose="020B0609020000020004" pitchFamily="49" charset="0"/>
              <a:cs typeface="Cascadia Code" panose="020B0609020000020004" pitchFamily="49" charset="0"/>
            </a:endParaRPr>
          </a:p>
        </p:txBody>
      </p:sp>
      <p:grpSp>
        <p:nvGrpSpPr>
          <p:cNvPr id="46" name="Group 02">
            <a:extLst>
              <a:ext uri="{FF2B5EF4-FFF2-40B4-BE49-F238E27FC236}">
                <a16:creationId xmlns:a16="http://schemas.microsoft.com/office/drawing/2014/main" id="{444795CC-6E5E-16E3-9B6B-F9E62CFBBF1D}"/>
              </a:ext>
            </a:extLst>
          </p:cNvPr>
          <p:cNvGrpSpPr/>
          <p:nvPr/>
        </p:nvGrpSpPr>
        <p:grpSpPr>
          <a:xfrm>
            <a:off x="4341450" y="1776575"/>
            <a:ext cx="3509100" cy="2030700"/>
            <a:chOff x="4234200" y="1776575"/>
            <a:chExt cx="3509100" cy="2030700"/>
          </a:xfrm>
        </p:grpSpPr>
        <p:sp>
          <p:nvSpPr>
            <p:cNvPr id="47" name="Google Shape;113;p5">
              <a:extLst>
                <a:ext uri="{FF2B5EF4-FFF2-40B4-BE49-F238E27FC236}">
                  <a16:creationId xmlns:a16="http://schemas.microsoft.com/office/drawing/2014/main" id="{C9F833E3-9021-0B1D-EE6E-1E879CBFD99A}"/>
                </a:ext>
              </a:extLst>
            </p:cNvPr>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48" name="Google Shape;114;p5">
              <a:extLst>
                <a:ext uri="{FF2B5EF4-FFF2-40B4-BE49-F238E27FC236}">
                  <a16:creationId xmlns:a16="http://schemas.microsoft.com/office/drawing/2014/main" id="{6B9225CF-2284-7B04-3697-4CEE454F7285}"/>
                </a:ext>
              </a:extLst>
            </p:cNvPr>
            <p:cNvGrpSpPr/>
            <p:nvPr/>
          </p:nvGrpSpPr>
          <p:grpSpPr>
            <a:xfrm>
              <a:off x="4369871" y="1886684"/>
              <a:ext cx="635280" cy="147600"/>
              <a:chOff x="2147366" y="4139382"/>
              <a:chExt cx="635280" cy="147600"/>
            </a:xfrm>
          </p:grpSpPr>
          <p:sp>
            <p:nvSpPr>
              <p:cNvPr id="49" name="Google Shape;115;p5">
                <a:extLst>
                  <a:ext uri="{FF2B5EF4-FFF2-40B4-BE49-F238E27FC236}">
                    <a16:creationId xmlns:a16="http://schemas.microsoft.com/office/drawing/2014/main" id="{6E4707CC-E91E-AA9D-DDD9-9754A1900C84}"/>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116;p5">
                <a:extLst>
                  <a:ext uri="{FF2B5EF4-FFF2-40B4-BE49-F238E27FC236}">
                    <a16:creationId xmlns:a16="http://schemas.microsoft.com/office/drawing/2014/main" id="{7E423DFB-99F7-89B1-6E89-7B4795035FDE}"/>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 name="Google Shape;117;p5">
                <a:extLst>
                  <a:ext uri="{FF2B5EF4-FFF2-40B4-BE49-F238E27FC236}">
                    <a16:creationId xmlns:a16="http://schemas.microsoft.com/office/drawing/2014/main" id="{5F647CDF-F9F2-5578-ACF0-931D57C5A2C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396" name="Bindings"/>
          <p:cNvSpPr txBox="1">
            <a:spLocks noGrp="1"/>
          </p:cNvSpPr>
          <p:nvPr>
            <p:ph type="body" idx="4294967295"/>
          </p:nvPr>
        </p:nvSpPr>
        <p:spPr>
          <a:xfrm>
            <a:off x="4418612" y="2281709"/>
            <a:ext cx="3675905"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sz="2400" b="1" dirty="0">
                <a:solidFill>
                  <a:schemeClr val="accent3"/>
                </a:solidFill>
                <a:latin typeface="Cascadia Code" panose="020B0609020000020004" pitchFamily="49" charset="0"/>
                <a:cs typeface="Cascadia Code" panose="020B0609020000020004" pitchFamily="49" charset="0"/>
              </a:rPr>
              <a:t>Bindings</a:t>
            </a:r>
            <a:br>
              <a:rPr lang="en" dirty="0">
                <a:solidFill>
                  <a:schemeClr val="accent3"/>
                </a:solidFill>
                <a:latin typeface="Cascadia Code" panose="020B0609020000020004" pitchFamily="49" charset="0"/>
                <a:cs typeface="Cascadia Code" panose="020B0609020000020004" pitchFamily="49" charset="0"/>
              </a:rPr>
            </a:br>
            <a:r>
              <a:rPr lang="en" sz="1600" dirty="0">
                <a:latin typeface="Cascadia Code" panose="020B0609020000020004" pitchFamily="49" charset="0"/>
                <a:cs typeface="Cascadia Code" panose="020B0609020000020004" pitchFamily="49" charset="0"/>
              </a:rPr>
              <a:t>Built-in integrations.</a:t>
            </a:r>
            <a:endParaRPr dirty="0">
              <a:latin typeface="Cascadia Code" panose="020B0609020000020004" pitchFamily="49" charset="0"/>
              <a:cs typeface="Cascadia Code" panose="020B0609020000020004" pitchFamily="49" charset="0"/>
            </a:endParaRPr>
          </a:p>
        </p:txBody>
      </p:sp>
      <p:grpSp>
        <p:nvGrpSpPr>
          <p:cNvPr id="34" name="Group 01">
            <a:extLst>
              <a:ext uri="{FF2B5EF4-FFF2-40B4-BE49-F238E27FC236}">
                <a16:creationId xmlns:a16="http://schemas.microsoft.com/office/drawing/2014/main" id="{BE07AEE7-9B77-CFCD-84A2-6B5D05B1DEAB}"/>
              </a:ext>
            </a:extLst>
          </p:cNvPr>
          <p:cNvGrpSpPr/>
          <p:nvPr/>
        </p:nvGrpSpPr>
        <p:grpSpPr>
          <a:xfrm>
            <a:off x="481800" y="1776575"/>
            <a:ext cx="3509100" cy="2030700"/>
            <a:chOff x="396625" y="1776575"/>
            <a:chExt cx="3509100" cy="2030700"/>
          </a:xfrm>
        </p:grpSpPr>
        <p:sp>
          <p:nvSpPr>
            <p:cNvPr id="35" name="Google Shape;101;p5">
              <a:extLst>
                <a:ext uri="{FF2B5EF4-FFF2-40B4-BE49-F238E27FC236}">
                  <a16:creationId xmlns:a16="http://schemas.microsoft.com/office/drawing/2014/main" id="{6AC06DFB-F9D6-4E07-E49E-8D102941C69D}"/>
                </a:ext>
              </a:extLst>
            </p:cNvPr>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grpSp>
          <p:nvGrpSpPr>
            <p:cNvPr id="36" name="Google Shape;102;p5">
              <a:extLst>
                <a:ext uri="{FF2B5EF4-FFF2-40B4-BE49-F238E27FC236}">
                  <a16:creationId xmlns:a16="http://schemas.microsoft.com/office/drawing/2014/main" id="{5B36A7B3-F00F-1250-8B74-A9C033CF08FB}"/>
                </a:ext>
              </a:extLst>
            </p:cNvPr>
            <p:cNvGrpSpPr/>
            <p:nvPr/>
          </p:nvGrpSpPr>
          <p:grpSpPr>
            <a:xfrm>
              <a:off x="532296" y="1886684"/>
              <a:ext cx="635280" cy="147600"/>
              <a:chOff x="2147366" y="4139382"/>
              <a:chExt cx="635280" cy="147600"/>
            </a:xfrm>
          </p:grpSpPr>
          <p:sp>
            <p:nvSpPr>
              <p:cNvPr id="37" name="Google Shape;103;p5">
                <a:extLst>
                  <a:ext uri="{FF2B5EF4-FFF2-40B4-BE49-F238E27FC236}">
                    <a16:creationId xmlns:a16="http://schemas.microsoft.com/office/drawing/2014/main" id="{C59B2E35-198C-7105-178D-DC5B23636527}"/>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8" name="Google Shape;104;p5">
                <a:extLst>
                  <a:ext uri="{FF2B5EF4-FFF2-40B4-BE49-F238E27FC236}">
                    <a16:creationId xmlns:a16="http://schemas.microsoft.com/office/drawing/2014/main" id="{E27B13F2-E38D-8751-A3A9-9B841FAB356C}"/>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9" name="Google Shape;105;p5">
                <a:extLst>
                  <a:ext uri="{FF2B5EF4-FFF2-40B4-BE49-F238E27FC236}">
                    <a16:creationId xmlns:a16="http://schemas.microsoft.com/office/drawing/2014/main" id="{C20E8D97-DC6C-10EB-5128-DED9B78F0C9B}"/>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395" name="Azure Functions"/>
          <p:cNvSpPr txBox="1">
            <a:spLocks noGrp="1"/>
          </p:cNvSpPr>
          <p:nvPr>
            <p:ph type="body" idx="4294967295"/>
          </p:nvPr>
        </p:nvSpPr>
        <p:spPr>
          <a:xfrm>
            <a:off x="575950" y="2281709"/>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sz="2400" b="1" dirty="0">
                <a:solidFill>
                  <a:schemeClr val="accent1"/>
                </a:solidFill>
                <a:latin typeface="Cascadia Code" panose="020B0609020000020004" pitchFamily="49" charset="0"/>
                <a:cs typeface="Cascadia Code" panose="020B0609020000020004" pitchFamily="49" charset="0"/>
              </a:rPr>
              <a:t>Azure Functions</a:t>
            </a:r>
            <a:br>
              <a:rPr lang="en" dirty="0">
                <a:solidFill>
                  <a:schemeClr val="accent1"/>
                </a:solidFill>
                <a:latin typeface="Cascadia Code" panose="020B0609020000020004" pitchFamily="49" charset="0"/>
                <a:cs typeface="Cascadia Code" panose="020B0609020000020004" pitchFamily="49" charset="0"/>
              </a:rPr>
            </a:br>
            <a:r>
              <a:rPr lang="en" sz="1600" dirty="0">
                <a:latin typeface="Cascadia Code" panose="020B0609020000020004" pitchFamily="49" charset="0"/>
                <a:cs typeface="Cascadia Code" panose="020B0609020000020004" pitchFamily="49" charset="0"/>
              </a:rPr>
              <a:t>What are they?</a:t>
            </a:r>
            <a:endParaRPr dirty="0">
              <a:latin typeface="Cascadia Code" panose="020B0609020000020004" pitchFamily="49" charset="0"/>
              <a:cs typeface="Cascadia Code" panose="020B0609020000020004" pitchFamily="49" charset="0"/>
            </a:endParaRPr>
          </a:p>
        </p:txBody>
      </p:sp>
      <p:sp>
        <p:nvSpPr>
          <p:cNvPr id="394" name="Agenda"/>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latin typeface="Cascadia Code" panose="020B0609020000020004" pitchFamily="49" charset="0"/>
                <a:cs typeface="Cascadia Code" panose="020B0609020000020004" pitchFamily="49" charset="0"/>
              </a:rPr>
              <a:t>Agenda</a:t>
            </a:r>
            <a:endParaRPr sz="6000" dirty="0">
              <a:solidFill>
                <a:schemeClr val="accent2"/>
              </a:solidFill>
              <a:latin typeface="Cascadia Code" panose="020B0609020000020004" pitchFamily="49" charset="0"/>
              <a:cs typeface="Cascadia Code" panose="020B0609020000020004"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30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395">
                                            <p:txEl>
                                              <p:pRg st="0" end="0"/>
                                            </p:txEl>
                                          </p:spTgt>
                                        </p:tgtEl>
                                        <p:attrNameLst>
                                          <p:attrName>style.visibility</p:attrName>
                                        </p:attrNameLst>
                                      </p:cBhvr>
                                      <p:to>
                                        <p:strVal val="visible"/>
                                      </p:to>
                                    </p:set>
                                    <p:animEffect transition="in" filter="fade">
                                      <p:cBhvr>
                                        <p:cTn id="10" dur="500"/>
                                        <p:tgtEl>
                                          <p:spTgt spid="395">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96">
                                            <p:txEl>
                                              <p:pRg st="0" end="0"/>
                                            </p:txEl>
                                          </p:spTgt>
                                        </p:tgtEl>
                                        <p:attrNameLst>
                                          <p:attrName>style.visibility</p:attrName>
                                        </p:attrNameLst>
                                      </p:cBhvr>
                                      <p:to>
                                        <p:strVal val="visible"/>
                                      </p:to>
                                    </p:set>
                                    <p:animEffect transition="in" filter="fade">
                                      <p:cBhvr>
                                        <p:cTn id="18" dur="500"/>
                                        <p:tgtEl>
                                          <p:spTgt spid="396">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fade">
                                      <p:cBhvr>
                                        <p:cTn id="23" dur="500"/>
                                        <p:tgtEl>
                                          <p:spTgt spid="4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00">
                                            <p:txEl>
                                              <p:pRg st="0" end="0"/>
                                            </p:txEl>
                                          </p:spTgt>
                                        </p:tgtEl>
                                        <p:attrNameLst>
                                          <p:attrName>style.visibility</p:attrName>
                                        </p:attrNameLst>
                                      </p:cBhvr>
                                      <p:to>
                                        <p:strVal val="visible"/>
                                      </p:to>
                                    </p:set>
                                    <p:animEffect transition="in" filter="fade">
                                      <p:cBhvr>
                                        <p:cTn id="26" dur="500"/>
                                        <p:tgtEl>
                                          <p:spTgt spid="400">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500"/>
                                        <p:tgtEl>
                                          <p:spTgt spid="29"/>
                                        </p:tgtEl>
                                      </p:cBhvr>
                                    </p:animEffect>
                                  </p:childTnLst>
                                </p:cTn>
                              </p:par>
                              <p:par>
                                <p:cTn id="40" presetID="10" presetClass="entr" presetSubtype="0" fill="hold"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97">
                                            <p:txEl>
                                              <p:pRg st="0" end="0"/>
                                            </p:txEl>
                                          </p:spTgt>
                                        </p:tgtEl>
                                        <p:attrNameLst>
                                          <p:attrName>style.visibility</p:attrName>
                                        </p:attrNameLst>
                                      </p:cBhvr>
                                      <p:to>
                                        <p:strVal val="visible"/>
                                      </p:to>
                                    </p:set>
                                    <p:animEffect transition="in" filter="fade">
                                      <p:cBhvr>
                                        <p:cTn id="45" dur="500"/>
                                        <p:tgtEl>
                                          <p:spTgt spid="397">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fade">
                                      <p:cBhvr>
                                        <p:cTn id="50" dur="500"/>
                                        <p:tgtEl>
                                          <p:spTgt spid="1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98">
                                            <p:txEl>
                                              <p:pRg st="0" end="0"/>
                                            </p:txEl>
                                          </p:spTgt>
                                        </p:tgtEl>
                                        <p:attrNameLst>
                                          <p:attrName>style.visibility</p:attrName>
                                        </p:attrNameLst>
                                      </p:cBhvr>
                                      <p:to>
                                        <p:strVal val="visible"/>
                                      </p:to>
                                    </p:set>
                                    <p:animEffect transition="in" filter="fade">
                                      <p:cBhvr>
                                        <p:cTn id="53" dur="500"/>
                                        <p:tgtEl>
                                          <p:spTgt spid="39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8" grpId="0" build="p"/>
      <p:bldP spid="29" grpId="0" animBg="1"/>
      <p:bldP spid="397" grpId="0" build="p"/>
      <p:bldP spid="15" grpId="0"/>
      <p:bldP spid="400" grpId="0" build="p"/>
      <p:bldP spid="396" grpId="0" build="p"/>
      <p:bldP spid="39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NOTES</a:t>
            </a:r>
            <a:endParaRPr sz="6000" dirty="0">
              <a:solidFill>
                <a:schemeClr val="accent2"/>
              </a:solidFill>
            </a:endParaRPr>
          </a:p>
        </p:txBody>
      </p:sp>
      <p:sp>
        <p:nvSpPr>
          <p:cNvPr id="13" name="Text Placeholder 12">
            <a:extLst>
              <a:ext uri="{FF2B5EF4-FFF2-40B4-BE49-F238E27FC236}">
                <a16:creationId xmlns:a16="http://schemas.microsoft.com/office/drawing/2014/main" id="{F5FDCA09-65AB-38E3-FABB-CF9F7ED2B624}"/>
              </a:ext>
            </a:extLst>
          </p:cNvPr>
          <p:cNvSpPr>
            <a:spLocks noGrp="1"/>
          </p:cNvSpPr>
          <p:nvPr>
            <p:ph type="body" idx="5"/>
          </p:nvPr>
        </p:nvSpPr>
        <p:spPr>
          <a:xfrm>
            <a:off x="1217550" y="2026227"/>
            <a:ext cx="9755100" cy="3834246"/>
          </a:xfrm>
        </p:spPr>
        <p:txBody>
          <a:bodyPr/>
          <a:lstStyle/>
          <a:p>
            <a:pPr>
              <a:lnSpc>
                <a:spcPct val="100000"/>
              </a:lnSpc>
            </a:pPr>
            <a:r>
              <a:rPr lang="en-US" dirty="0"/>
              <a:t>What are Azure Functions?</a:t>
            </a:r>
          </a:p>
          <a:p>
            <a:pPr lvl="1">
              <a:lnSpc>
                <a:spcPct val="100000"/>
              </a:lnSpc>
            </a:pPr>
            <a:r>
              <a:rPr lang="en-US" dirty="0"/>
              <a:t>App Service flavor in Azure</a:t>
            </a:r>
          </a:p>
          <a:p>
            <a:pPr lvl="1">
              <a:lnSpc>
                <a:spcPct val="100000"/>
              </a:lnSpc>
            </a:pPr>
            <a:r>
              <a:rPr lang="en-US" dirty="0"/>
              <a:t>Serverless code (care less about the servers)</a:t>
            </a:r>
          </a:p>
          <a:p>
            <a:pPr lvl="1">
              <a:lnSpc>
                <a:spcPct val="100000"/>
              </a:lnSpc>
            </a:pPr>
            <a:r>
              <a:rPr lang="en-US" dirty="0"/>
              <a:t>Out-of-box integrations (bindings)</a:t>
            </a:r>
          </a:p>
          <a:p>
            <a:pPr lvl="1">
              <a:lnSpc>
                <a:spcPct val="100000"/>
              </a:lnSpc>
            </a:pPr>
            <a:r>
              <a:rPr lang="en-US" dirty="0"/>
              <a:t>Language flexibility (C#, PowerShell, Python, Java </a:t>
            </a:r>
            <a:r>
              <a:rPr lang="en-US" dirty="0" err="1"/>
              <a:t>etc</a:t>
            </a:r>
            <a:r>
              <a:rPr lang="en-US" dirty="0"/>
              <a:t>)</a:t>
            </a:r>
          </a:p>
          <a:p>
            <a:pPr lvl="1">
              <a:lnSpc>
                <a:spcPct val="100000"/>
              </a:lnSpc>
            </a:pPr>
            <a:r>
              <a:rPr lang="en-US" dirty="0"/>
              <a:t>Event-driven</a:t>
            </a:r>
          </a:p>
          <a:p>
            <a:pPr lvl="1">
              <a:lnSpc>
                <a:spcPct val="100000"/>
              </a:lnSpc>
            </a:pPr>
            <a:r>
              <a:rPr lang="en-US" dirty="0"/>
              <a:t>Stateless (by default)</a:t>
            </a:r>
          </a:p>
          <a:p>
            <a:pPr lvl="1">
              <a:lnSpc>
                <a:spcPct val="100000"/>
              </a:lnSpc>
            </a:pPr>
            <a:r>
              <a:rPr lang="en-US" dirty="0"/>
              <a:t>Extendable (Bindings or Language)</a:t>
            </a:r>
          </a:p>
          <a:p>
            <a:pPr>
              <a:lnSpc>
                <a:spcPct val="100000"/>
              </a:lnSpc>
            </a:pPr>
            <a:r>
              <a:rPr lang="en-US" dirty="0"/>
              <a:t>Will the demo be C# or PowerShell, both or chosen by audience?</a:t>
            </a:r>
          </a:p>
          <a:p>
            <a:pPr lvl="1">
              <a:lnSpc>
                <a:spcPct val="100000"/>
              </a:lnSpc>
            </a:pP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5"/>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1"/>
                </a:solidFill>
              </a:rPr>
              <a:t>&lt;p&gt;</a:t>
            </a:r>
            <a:r>
              <a:rPr lang="en" sz="2100" dirty="0">
                <a:solidFill>
                  <a:schemeClr val="accent3"/>
                </a:solidFill>
              </a:rPr>
              <a:t> </a:t>
            </a:r>
            <a:r>
              <a:rPr lang="en" dirty="0"/>
              <a:t>Add a brief </a:t>
            </a:r>
            <a:r>
              <a:rPr lang="en" dirty="0">
                <a:solidFill>
                  <a:schemeClr val="accent1"/>
                </a:solidFill>
              </a:rPr>
              <a:t>introduction </a:t>
            </a:r>
            <a:r>
              <a:rPr lang="en" dirty="0"/>
              <a:t>of your section here: Let’s dive in and get to know some interesting facts about animals! </a:t>
            </a:r>
            <a:r>
              <a:rPr lang="en" sz="2100" dirty="0">
                <a:solidFill>
                  <a:schemeClr val="accent1"/>
                </a:solidFill>
              </a:rPr>
              <a:t>&lt;/p&gt;</a:t>
            </a:r>
            <a:endParaRPr dirty="0">
              <a:solidFill>
                <a:schemeClr val="accent1"/>
              </a:solidFill>
            </a:endParaRPr>
          </a:p>
        </p:txBody>
      </p:sp>
      <p:sp>
        <p:nvSpPr>
          <p:cNvPr id="411" name="Google Shape;411;p25"/>
          <p:cNvSpPr txBox="1">
            <a:spLocks noGrp="1"/>
          </p:cNvSpPr>
          <p:nvPr>
            <p:ph type="title"/>
          </p:nvPr>
        </p:nvSpPr>
        <p:spPr>
          <a:xfrm>
            <a:off x="1653300" y="2041675"/>
            <a:ext cx="73455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t>LET’S TALK ABOUT </a:t>
            </a:r>
            <a:r>
              <a:rPr lang="en" sz="6800" dirty="0">
                <a:solidFill>
                  <a:schemeClr val="accent1"/>
                </a:solidFill>
              </a:rPr>
              <a:t>BINDINGS</a:t>
            </a:r>
            <a:endParaRPr sz="5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Bindings NOTES</a:t>
            </a:r>
            <a:endParaRPr sz="6000" dirty="0">
              <a:solidFill>
                <a:schemeClr val="accent2"/>
              </a:solidFill>
            </a:endParaRPr>
          </a:p>
        </p:txBody>
      </p:sp>
      <p:sp>
        <p:nvSpPr>
          <p:cNvPr id="13" name="Text Placeholder 12">
            <a:extLst>
              <a:ext uri="{FF2B5EF4-FFF2-40B4-BE49-F238E27FC236}">
                <a16:creationId xmlns:a16="http://schemas.microsoft.com/office/drawing/2014/main" id="{F5FDCA09-65AB-38E3-FABB-CF9F7ED2B624}"/>
              </a:ext>
            </a:extLst>
          </p:cNvPr>
          <p:cNvSpPr>
            <a:spLocks noGrp="1"/>
          </p:cNvSpPr>
          <p:nvPr>
            <p:ph type="body" idx="5"/>
          </p:nvPr>
        </p:nvSpPr>
        <p:spPr>
          <a:xfrm>
            <a:off x="1217550" y="2026227"/>
            <a:ext cx="9755100" cy="3834246"/>
          </a:xfrm>
        </p:spPr>
        <p:txBody>
          <a:bodyPr/>
          <a:lstStyle/>
          <a:p>
            <a:pPr>
              <a:lnSpc>
                <a:spcPct val="100000"/>
              </a:lnSpc>
            </a:pPr>
            <a:r>
              <a:rPr lang="en-US" dirty="0"/>
              <a:t>Extension Bundles for non-dotnet (C#)</a:t>
            </a:r>
          </a:p>
          <a:p>
            <a:pPr>
              <a:lnSpc>
                <a:spcPct val="100000"/>
              </a:lnSpc>
            </a:pPr>
            <a:r>
              <a:rPr lang="en-US" dirty="0"/>
              <a:t>NuGet Packages for C#</a:t>
            </a:r>
          </a:p>
          <a:p>
            <a:pPr>
              <a:lnSpc>
                <a:spcPct val="100000"/>
              </a:lnSpc>
            </a:pPr>
            <a:endParaRPr lang="en-US" dirty="0"/>
          </a:p>
        </p:txBody>
      </p:sp>
    </p:spTree>
    <p:extLst>
      <p:ext uri="{BB962C8B-B14F-4D97-AF65-F5344CB8AC3E}">
        <p14:creationId xmlns:p14="http://schemas.microsoft.com/office/powerpoint/2010/main" val="588388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DID YOU </a:t>
            </a:r>
            <a:r>
              <a:rPr lang="en" sz="6000" dirty="0">
                <a:solidFill>
                  <a:schemeClr val="accent3"/>
                </a:solidFill>
              </a:rPr>
              <a:t>KNOW?</a:t>
            </a:r>
            <a:endParaRPr sz="6000" dirty="0">
              <a:solidFill>
                <a:schemeClr val="accent3"/>
              </a:solidFill>
            </a:endParaRPr>
          </a:p>
        </p:txBody>
      </p:sp>
      <p:sp>
        <p:nvSpPr>
          <p:cNvPr id="418" name="Google Shape;418;p26"/>
          <p:cNvSpPr txBox="1">
            <a:spLocks noGrp="1"/>
          </p:cNvSpPr>
          <p:nvPr>
            <p:ph type="subTitle" idx="1"/>
          </p:nvPr>
        </p:nvSpPr>
        <p:spPr>
          <a:xfrm>
            <a:off x="1201000" y="2305300"/>
            <a:ext cx="77940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b="0" dirty="0">
                <a:solidFill>
                  <a:schemeClr val="accent3"/>
                </a:solidFill>
              </a:rPr>
              <a:t>&lt;p&gt;</a:t>
            </a:r>
            <a:r>
              <a:rPr lang="en" b="0" dirty="0"/>
              <a:t> Elephants and storms. </a:t>
            </a:r>
            <a:r>
              <a:rPr lang="en" b="0" dirty="0">
                <a:solidFill>
                  <a:schemeClr val="accent3"/>
                </a:solidFill>
              </a:rPr>
              <a:t>&lt;/p&gt;</a:t>
            </a:r>
            <a:endParaRPr b="0" dirty="0">
              <a:solidFill>
                <a:schemeClr val="accent3"/>
              </a:solidFill>
            </a:endParaRPr>
          </a:p>
        </p:txBody>
      </p:sp>
      <p:sp>
        <p:nvSpPr>
          <p:cNvPr id="419" name="Google Shape;419;p26"/>
          <p:cNvSpPr txBox="1">
            <a:spLocks noGrp="1"/>
          </p:cNvSpPr>
          <p:nvPr>
            <p:ph type="body" idx="2"/>
          </p:nvPr>
        </p:nvSpPr>
        <p:spPr>
          <a:xfrm>
            <a:off x="1201000" y="2965475"/>
            <a:ext cx="8865600" cy="20946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elephants can sense storms?</a:t>
            </a:r>
            <a:endParaRPr/>
          </a:p>
          <a:p>
            <a:pPr marL="0" lvl="0" indent="0" algn="l" rtl="0">
              <a:spcBef>
                <a:spcPts val="2100"/>
              </a:spcBef>
              <a:spcAft>
                <a:spcPts val="2100"/>
              </a:spcAft>
              <a:buNone/>
            </a:pPr>
            <a:r>
              <a:rPr lang="en"/>
              <a:t>Elephants may be able to detect a thunderstorm from hundreds of miles away, and will head towards it, looking for water.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DID YOU </a:t>
            </a:r>
            <a:r>
              <a:rPr lang="en" sz="6000" dirty="0">
                <a:solidFill>
                  <a:schemeClr val="accent1"/>
                </a:solidFill>
              </a:rPr>
              <a:t>KNOW?</a:t>
            </a:r>
            <a:endParaRPr sz="6000" dirty="0">
              <a:solidFill>
                <a:schemeClr val="accent1"/>
              </a:solidFill>
            </a:endParaRPr>
          </a:p>
        </p:txBody>
      </p:sp>
      <p:sp>
        <p:nvSpPr>
          <p:cNvPr id="425" name="Google Shape;425;p2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a cat uses its whiskers as feelers to determine if a space is too small to squeeze through?</a:t>
            </a:r>
            <a:endParaRPr/>
          </a:p>
          <a:p>
            <a:pPr marL="0" lvl="0" indent="0" algn="l" rtl="0">
              <a:spcBef>
                <a:spcPts val="2100"/>
              </a:spcBef>
              <a:spcAft>
                <a:spcPts val="2100"/>
              </a:spcAft>
              <a:buNone/>
            </a:pPr>
            <a:r>
              <a:rPr lang="en"/>
              <a:t>Also, cats love to sleep. A fifteen-year-old cat has probably spent ten years of its life sleeping.</a:t>
            </a:r>
            <a:endParaRPr/>
          </a:p>
        </p:txBody>
      </p:sp>
      <p:sp>
        <p:nvSpPr>
          <p:cNvPr id="426" name="Google Shape;426;p2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dogs can smell your feelings?</a:t>
            </a:r>
            <a:endParaRPr/>
          </a:p>
          <a:p>
            <a:pPr marL="0" lvl="0" indent="0" algn="l" rtl="0">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21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28"/>
          <p:cNvSpPr txBox="1">
            <a:spLocks noGrp="1"/>
          </p:cNvSpPr>
          <p:nvPr>
            <p:ph type="title"/>
          </p:nvPr>
        </p:nvSpPr>
        <p:spPr>
          <a:xfrm>
            <a:off x="819250" y="2102125"/>
            <a:ext cx="10606800" cy="316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t>CLEARLY, </a:t>
            </a:r>
            <a:r>
              <a:rPr lang="en" sz="7000">
                <a:solidFill>
                  <a:schemeClr val="accent2"/>
                </a:solidFill>
              </a:rPr>
              <a:t>ANIMALS </a:t>
            </a:r>
            <a:r>
              <a:rPr lang="en"/>
              <a:t>KNOW MORE THAN WE THINK, AND </a:t>
            </a:r>
            <a:r>
              <a:rPr lang="en" sz="7000">
                <a:solidFill>
                  <a:schemeClr val="accent1"/>
                </a:solidFill>
              </a:rPr>
              <a:t>THINK </a:t>
            </a:r>
            <a:r>
              <a:rPr lang="en"/>
              <a:t>A GREAT DEAL MORE THAN WE KNOW.</a:t>
            </a:r>
            <a:endParaRPr/>
          </a:p>
        </p:txBody>
      </p:sp>
      <p:sp>
        <p:nvSpPr>
          <p:cNvPr id="432" name="Google Shape;432;p28"/>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p>
            <a:pPr marL="457200" lvl="0" indent="0" algn="r" rtl="0">
              <a:spcBef>
                <a:spcPts val="0"/>
              </a:spcBef>
              <a:spcAft>
                <a:spcPts val="0"/>
              </a:spcAft>
              <a:buNone/>
            </a:pPr>
            <a:r>
              <a:rPr lang="en"/>
              <a:t>― Irene M. Pepperberg</a:t>
            </a:r>
            <a:endParaRPr/>
          </a:p>
        </p:txBody>
      </p:sp>
      <p:grpSp>
        <p:nvGrpSpPr>
          <p:cNvPr id="433" name="Google Shape;433;p28"/>
          <p:cNvGrpSpPr/>
          <p:nvPr/>
        </p:nvGrpSpPr>
        <p:grpSpPr>
          <a:xfrm rot="10800000">
            <a:off x="5477077" y="954626"/>
            <a:ext cx="1237846" cy="872004"/>
            <a:chOff x="621403" y="597265"/>
            <a:chExt cx="1588204" cy="1118814"/>
          </a:xfrm>
        </p:grpSpPr>
        <p:sp>
          <p:nvSpPr>
            <p:cNvPr id="434" name="Google Shape;434;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sp>
          <p:nvSpPr>
            <p:cNvPr id="435" name="Google Shape;435;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347</TotalTime>
  <Words>791</Words>
  <Application>Microsoft Office PowerPoint</Application>
  <PresentationFormat>Widescreen</PresentationFormat>
  <Paragraphs>102</Paragraphs>
  <Slides>20</Slides>
  <Notes>20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Aldrich</vt:lpstr>
      <vt:lpstr>Arial</vt:lpstr>
      <vt:lpstr>Griffy</vt:lpstr>
      <vt:lpstr>Roboto</vt:lpstr>
      <vt:lpstr>Calibri</vt:lpstr>
      <vt:lpstr>Consolas</vt:lpstr>
      <vt:lpstr>Roboto Mono</vt:lpstr>
      <vt:lpstr>Roboto Mono SemiBold</vt:lpstr>
      <vt:lpstr>Cascadia Code</vt:lpstr>
      <vt:lpstr>Abril Fatface</vt:lpstr>
      <vt:lpstr>SlidesMania</vt:lpstr>
      <vt:lpstr>GET YOUR func ON WITH AZURE FUNCTIONS</vt:lpstr>
      <vt:lpstr>Emanuel Palm</vt:lpstr>
      <vt:lpstr>Agenda</vt:lpstr>
      <vt:lpstr>NOTES</vt:lpstr>
      <vt:lpstr>LET’S TALK ABOUT BINDINGS</vt:lpstr>
      <vt:lpstr>Bindings NOTES</vt:lpstr>
      <vt:lpstr>DID YOU KNOW?</vt:lpstr>
      <vt:lpstr>DID YOU KNOW?</vt:lpstr>
      <vt:lpstr>CLEARLY, ANIMALS KNOW MORE THAN WE THINK, AND THINK A GREAT DEAL MORE THAN WE KNOW.</vt:lpstr>
      <vt:lpstr>VERY INTERESTING FACTS</vt:lpstr>
      <vt:lpstr>NOW WE WILL TALK ABOUT THIS </vt:lpstr>
      <vt:lpstr>DOGS CAN SMELL YOUR FEELINGS</vt:lpstr>
      <vt:lpstr>PANDAS DON’T HIBERNATE. </vt:lpstr>
      <vt:lpstr>KOALAS ARE EVEN MORE LAZY  THAN CATS.</vt:lpstr>
      <vt:lpstr>CATS LOVE TO SLEEP.</vt:lpstr>
      <vt:lpstr>SOME FACTS ABOUT MY CATS.</vt:lpstr>
      <vt:lpstr>LET’S REVIEW SOME FACTS.</vt:lpstr>
      <vt:lpstr>AND THIS IS A TIMELINE.</vt:lpstr>
      <vt:lpstr>THANK YOU!</vt:lpstr>
      <vt:lpstr>EDITABLE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 IS WHERE YOU ADD YOUR PRESENTATION TITLE.</dc:title>
  <dc:creator>Emanuel</dc:creator>
  <cp:lastModifiedBy>Emanuel Palm</cp:lastModifiedBy>
  <cp:revision>58</cp:revision>
  <dcterms:modified xsi:type="dcterms:W3CDTF">2023-04-14T16:23:39Z</dcterms:modified>
</cp:coreProperties>
</file>